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81" r:id="rId3"/>
    <p:sldId id="382" r:id="rId4"/>
    <p:sldId id="258" r:id="rId5"/>
    <p:sldId id="259" r:id="rId6"/>
    <p:sldId id="380" r:id="rId7"/>
    <p:sldId id="351" r:id="rId8"/>
    <p:sldId id="352" r:id="rId9"/>
    <p:sldId id="353" r:id="rId10"/>
    <p:sldId id="354" r:id="rId11"/>
    <p:sldId id="377" r:id="rId12"/>
    <p:sldId id="371" r:id="rId13"/>
    <p:sldId id="374" r:id="rId14"/>
    <p:sldId id="376" r:id="rId15"/>
    <p:sldId id="372" r:id="rId16"/>
    <p:sldId id="378" r:id="rId17"/>
    <p:sldId id="373" r:id="rId18"/>
    <p:sldId id="379" r:id="rId19"/>
    <p:sldId id="375" r:id="rId20"/>
    <p:sldId id="355" r:id="rId21"/>
    <p:sldId id="361" r:id="rId22"/>
    <p:sldId id="356" r:id="rId23"/>
    <p:sldId id="370" r:id="rId24"/>
    <p:sldId id="362" r:id="rId25"/>
    <p:sldId id="358" r:id="rId26"/>
    <p:sldId id="363" r:id="rId27"/>
    <p:sldId id="364" r:id="rId28"/>
    <p:sldId id="359" r:id="rId29"/>
    <p:sldId id="365" r:id="rId30"/>
    <p:sldId id="367" r:id="rId31"/>
    <p:sldId id="384" r:id="rId32"/>
    <p:sldId id="368" r:id="rId33"/>
    <p:sldId id="369" r:id="rId34"/>
    <p:sldId id="281" r:id="rId35"/>
    <p:sldId id="383" r:id="rId36"/>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CFDAFC-A587-4BED-B822-EBCEEF8C2CEB}" v="133" dt="2020-06-16T15:30:48.312"/>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9" d="100"/>
          <a:sy n="49" d="100"/>
        </p:scale>
        <p:origin x="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 Huang" userId="f0c15074916ef300" providerId="LiveId" clId="{46EAF873-A05E-4F61-A47C-D887923CC8B3}"/>
    <pc:docChg chg="custSel addSld delSld modSld sldOrd">
      <pc:chgData name="Yan Huang" userId="f0c15074916ef300" providerId="LiveId" clId="{46EAF873-A05E-4F61-A47C-D887923CC8B3}" dt="2020-06-10T06:37:06.623" v="377"/>
      <pc:docMkLst>
        <pc:docMk/>
      </pc:docMkLst>
      <pc:sldChg chg="modSp mod">
        <pc:chgData name="Yan Huang" userId="f0c15074916ef300" providerId="LiveId" clId="{46EAF873-A05E-4F61-A47C-D887923CC8B3}" dt="2020-06-08T09:14:04.619" v="329" actId="20578"/>
        <pc:sldMkLst>
          <pc:docMk/>
          <pc:sldMk cId="0" sldId="296"/>
        </pc:sldMkLst>
        <pc:spChg chg="mod">
          <ac:chgData name="Yan Huang" userId="f0c15074916ef300" providerId="LiveId" clId="{46EAF873-A05E-4F61-A47C-D887923CC8B3}" dt="2020-06-08T09:14:04.619" v="329" actId="20578"/>
          <ac:spMkLst>
            <pc:docMk/>
            <pc:sldMk cId="0" sldId="296"/>
            <ac:spMk id="20" creationId="{00000000-0000-0000-0000-000000000000}"/>
          </ac:spMkLst>
        </pc:spChg>
        <pc:spChg chg="mod">
          <ac:chgData name="Yan Huang" userId="f0c15074916ef300" providerId="LiveId" clId="{46EAF873-A05E-4F61-A47C-D887923CC8B3}" dt="2020-06-08T08:49:34.803" v="178" actId="1035"/>
          <ac:spMkLst>
            <pc:docMk/>
            <pc:sldMk cId="0" sldId="296"/>
            <ac:spMk id="21" creationId="{00000000-0000-0000-0000-000000000000}"/>
          </ac:spMkLst>
        </pc:spChg>
        <pc:spChg chg="mod">
          <ac:chgData name="Yan Huang" userId="f0c15074916ef300" providerId="LiveId" clId="{46EAF873-A05E-4F61-A47C-D887923CC8B3}" dt="2020-06-08T08:49:34.803" v="178" actId="1035"/>
          <ac:spMkLst>
            <pc:docMk/>
            <pc:sldMk cId="0" sldId="296"/>
            <ac:spMk id="22" creationId="{00000000-0000-0000-0000-000000000000}"/>
          </ac:spMkLst>
        </pc:spChg>
        <pc:spChg chg="mod">
          <ac:chgData name="Yan Huang" userId="f0c15074916ef300" providerId="LiveId" clId="{46EAF873-A05E-4F61-A47C-D887923CC8B3}" dt="2020-06-08T08:49:34.803" v="178" actId="1035"/>
          <ac:spMkLst>
            <pc:docMk/>
            <pc:sldMk cId="0" sldId="296"/>
            <ac:spMk id="23" creationId="{00000000-0000-0000-0000-000000000000}"/>
          </ac:spMkLst>
        </pc:spChg>
        <pc:spChg chg="mod">
          <ac:chgData name="Yan Huang" userId="f0c15074916ef300" providerId="LiveId" clId="{46EAF873-A05E-4F61-A47C-D887923CC8B3}" dt="2020-06-08T08:49:34.803" v="178" actId="1035"/>
          <ac:spMkLst>
            <pc:docMk/>
            <pc:sldMk cId="0" sldId="296"/>
            <ac:spMk id="35" creationId="{209A511E-4568-4BA6-9685-504B1FF06300}"/>
          </ac:spMkLst>
        </pc:spChg>
      </pc:sldChg>
      <pc:sldChg chg="modSp mod">
        <pc:chgData name="Yan Huang" userId="f0c15074916ef300" providerId="LiveId" clId="{46EAF873-A05E-4F61-A47C-D887923CC8B3}" dt="2020-06-08T08:49:48.716" v="179" actId="1076"/>
        <pc:sldMkLst>
          <pc:docMk/>
          <pc:sldMk cId="1342530195" sldId="351"/>
        </pc:sldMkLst>
        <pc:spChg chg="mod">
          <ac:chgData name="Yan Huang" userId="f0c15074916ef300" providerId="LiveId" clId="{46EAF873-A05E-4F61-A47C-D887923CC8B3}" dt="2020-06-08T08:49:48.716" v="179" actId="1076"/>
          <ac:spMkLst>
            <pc:docMk/>
            <pc:sldMk cId="1342530195" sldId="351"/>
            <ac:spMk id="35" creationId="{209A511E-4568-4BA6-9685-504B1FF06300}"/>
          </ac:spMkLst>
        </pc:spChg>
      </pc:sldChg>
      <pc:sldChg chg="modSp mod">
        <pc:chgData name="Yan Huang" userId="f0c15074916ef300" providerId="LiveId" clId="{46EAF873-A05E-4F61-A47C-D887923CC8B3}" dt="2020-06-08T08:54:09.564" v="240" actId="1076"/>
        <pc:sldMkLst>
          <pc:docMk/>
          <pc:sldMk cId="2355381879" sldId="353"/>
        </pc:sldMkLst>
        <pc:spChg chg="mod">
          <ac:chgData name="Yan Huang" userId="f0c15074916ef300" providerId="LiveId" clId="{46EAF873-A05E-4F61-A47C-D887923CC8B3}" dt="2020-06-08T08:50:44.441" v="195" actId="1035"/>
          <ac:spMkLst>
            <pc:docMk/>
            <pc:sldMk cId="2355381879" sldId="353"/>
            <ac:spMk id="7" creationId="{5ED5CB95-CD91-4FAC-82D9-DFD652ACC36C}"/>
          </ac:spMkLst>
        </pc:spChg>
        <pc:spChg chg="mod">
          <ac:chgData name="Yan Huang" userId="f0c15074916ef300" providerId="LiveId" clId="{46EAF873-A05E-4F61-A47C-D887923CC8B3}" dt="2020-06-08T08:54:09.564" v="240" actId="1076"/>
          <ac:spMkLst>
            <pc:docMk/>
            <pc:sldMk cId="2355381879" sldId="353"/>
            <ac:spMk id="8" creationId="{4BBCF991-4814-465A-BC5C-1A2A8EB55C15}"/>
          </ac:spMkLst>
        </pc:spChg>
      </pc:sldChg>
      <pc:sldChg chg="addSp delSp modSp mod">
        <pc:chgData name="Yan Huang" userId="f0c15074916ef300" providerId="LiveId" clId="{46EAF873-A05E-4F61-A47C-D887923CC8B3}" dt="2020-06-10T06:20:14.925" v="363"/>
        <pc:sldMkLst>
          <pc:docMk/>
          <pc:sldMk cId="1078345863" sldId="354"/>
        </pc:sldMkLst>
        <pc:spChg chg="add del mod">
          <ac:chgData name="Yan Huang" userId="f0c15074916ef300" providerId="LiveId" clId="{46EAF873-A05E-4F61-A47C-D887923CC8B3}" dt="2020-06-08T09:13:30.036" v="328"/>
          <ac:spMkLst>
            <pc:docMk/>
            <pc:sldMk cId="1078345863" sldId="354"/>
            <ac:spMk id="7" creationId="{8D04806A-EA8D-4B59-8EBE-421B809B107D}"/>
          </ac:spMkLst>
        </pc:spChg>
        <pc:spChg chg="mod">
          <ac:chgData name="Yan Huang" userId="f0c15074916ef300" providerId="LiveId" clId="{46EAF873-A05E-4F61-A47C-D887923CC8B3}" dt="2020-06-10T06:20:14.925" v="363"/>
          <ac:spMkLst>
            <pc:docMk/>
            <pc:sldMk cId="1078345863" sldId="354"/>
            <ac:spMk id="35" creationId="{209A511E-4568-4BA6-9685-504B1FF06300}"/>
          </ac:spMkLst>
        </pc:spChg>
      </pc:sldChg>
      <pc:sldChg chg="modSp mod">
        <pc:chgData name="Yan Huang" userId="f0c15074916ef300" providerId="LiveId" clId="{46EAF873-A05E-4F61-A47C-D887923CC8B3}" dt="2020-06-10T06:36:08.894" v="367"/>
        <pc:sldMkLst>
          <pc:docMk/>
          <pc:sldMk cId="893024713" sldId="358"/>
        </pc:sldMkLst>
        <pc:spChg chg="mod">
          <ac:chgData name="Yan Huang" userId="f0c15074916ef300" providerId="LiveId" clId="{46EAF873-A05E-4F61-A47C-D887923CC8B3}" dt="2020-06-08T08:45:15.718" v="0" actId="1076"/>
          <ac:spMkLst>
            <pc:docMk/>
            <pc:sldMk cId="893024713" sldId="358"/>
            <ac:spMk id="8" creationId="{E8F30F42-3189-4F5B-A286-B1B6EA93DC80}"/>
          </ac:spMkLst>
        </pc:spChg>
        <pc:spChg chg="mod">
          <ac:chgData name="Yan Huang" userId="f0c15074916ef300" providerId="LiveId" clId="{46EAF873-A05E-4F61-A47C-D887923CC8B3}" dt="2020-06-10T06:36:08.894" v="367"/>
          <ac:spMkLst>
            <pc:docMk/>
            <pc:sldMk cId="893024713" sldId="358"/>
            <ac:spMk id="9" creationId="{E5C943C3-631C-4716-B8F6-96C2086819F1}"/>
          </ac:spMkLst>
        </pc:spChg>
        <pc:spChg chg="mod">
          <ac:chgData name="Yan Huang" userId="f0c15074916ef300" providerId="LiveId" clId="{46EAF873-A05E-4F61-A47C-D887923CC8B3}" dt="2020-06-08T08:45:51.811" v="25" actId="1076"/>
          <ac:spMkLst>
            <pc:docMk/>
            <pc:sldMk cId="893024713" sldId="358"/>
            <ac:spMk id="21" creationId="{00000000-0000-0000-0000-000000000000}"/>
          </ac:spMkLst>
        </pc:spChg>
      </pc:sldChg>
      <pc:sldChg chg="del">
        <pc:chgData name="Yan Huang" userId="f0c15074916ef300" providerId="LiveId" clId="{46EAF873-A05E-4F61-A47C-D887923CC8B3}" dt="2020-06-08T09:07:40.207" v="303" actId="2696"/>
        <pc:sldMkLst>
          <pc:docMk/>
          <pc:sldMk cId="238591882" sldId="360"/>
        </pc:sldMkLst>
      </pc:sldChg>
      <pc:sldChg chg="modSp mod">
        <pc:chgData name="Yan Huang" userId="f0c15074916ef300" providerId="LiveId" clId="{46EAF873-A05E-4F61-A47C-D887923CC8B3}" dt="2020-06-10T06:37:06.623" v="377"/>
        <pc:sldMkLst>
          <pc:docMk/>
          <pc:sldMk cId="69984701" sldId="366"/>
        </pc:sldMkLst>
        <pc:spChg chg="mod">
          <ac:chgData name="Yan Huang" userId="f0c15074916ef300" providerId="LiveId" clId="{46EAF873-A05E-4F61-A47C-D887923CC8B3}" dt="2020-06-10T06:37:06.623" v="377"/>
          <ac:spMkLst>
            <pc:docMk/>
            <pc:sldMk cId="69984701" sldId="366"/>
            <ac:spMk id="21" creationId="{00000000-0000-0000-0000-000000000000}"/>
          </ac:spMkLst>
        </pc:spChg>
      </pc:sldChg>
      <pc:sldChg chg="addSp delSp modSp add mod">
        <pc:chgData name="Yan Huang" userId="f0c15074916ef300" providerId="LiveId" clId="{46EAF873-A05E-4F61-A47C-D887923CC8B3}" dt="2020-06-08T09:19:39.110" v="351" actId="20577"/>
        <pc:sldMkLst>
          <pc:docMk/>
          <pc:sldMk cId="1478441181" sldId="371"/>
        </pc:sldMkLst>
        <pc:spChg chg="add del mod">
          <ac:chgData name="Yan Huang" userId="f0c15074916ef300" providerId="LiveId" clId="{46EAF873-A05E-4F61-A47C-D887923CC8B3}" dt="2020-06-08T09:07:53.544" v="304" actId="478"/>
          <ac:spMkLst>
            <pc:docMk/>
            <pc:sldMk cId="1478441181" sldId="371"/>
            <ac:spMk id="2" creationId="{7FA9FF3B-8F3C-4FC3-B6B5-60DF17851BC0}"/>
          </ac:spMkLst>
        </pc:spChg>
        <pc:spChg chg="add mod">
          <ac:chgData name="Yan Huang" userId="f0c15074916ef300" providerId="LiveId" clId="{46EAF873-A05E-4F61-A47C-D887923CC8B3}" dt="2020-06-08T09:19:30.544" v="346"/>
          <ac:spMkLst>
            <pc:docMk/>
            <pc:sldMk cId="1478441181" sldId="371"/>
            <ac:spMk id="3" creationId="{DBE169FB-A93E-4294-BC88-EA309FC9F6D5}"/>
          </ac:spMkLst>
        </pc:spChg>
        <pc:spChg chg="add mod">
          <ac:chgData name="Yan Huang" userId="f0c15074916ef300" providerId="LiveId" clId="{46EAF873-A05E-4F61-A47C-D887923CC8B3}" dt="2020-06-08T09:19:39.110" v="351" actId="20577"/>
          <ac:spMkLst>
            <pc:docMk/>
            <pc:sldMk cId="1478441181" sldId="371"/>
            <ac:spMk id="4" creationId="{A82D491D-A211-407A-8D52-6EE06849B61D}"/>
          </ac:spMkLst>
        </pc:spChg>
        <pc:spChg chg="mod">
          <ac:chgData name="Yan Huang" userId="f0c15074916ef300" providerId="LiveId" clId="{46EAF873-A05E-4F61-A47C-D887923CC8B3}" dt="2020-06-08T09:11:28.199" v="324" actId="20577"/>
          <ac:spMkLst>
            <pc:docMk/>
            <pc:sldMk cId="1478441181" sldId="371"/>
            <ac:spMk id="20" creationId="{00000000-0000-0000-0000-000000000000}"/>
          </ac:spMkLst>
        </pc:spChg>
        <pc:spChg chg="del mod">
          <ac:chgData name="Yan Huang" userId="f0c15074916ef300" providerId="LiveId" clId="{46EAF873-A05E-4F61-A47C-D887923CC8B3}" dt="2020-06-08T09:11:16.764" v="323" actId="478"/>
          <ac:spMkLst>
            <pc:docMk/>
            <pc:sldMk cId="1478441181" sldId="371"/>
            <ac:spMk id="21" creationId="{00000000-0000-0000-0000-000000000000}"/>
          </ac:spMkLst>
        </pc:spChg>
        <pc:spChg chg="del mod">
          <ac:chgData name="Yan Huang" userId="f0c15074916ef300" providerId="LiveId" clId="{46EAF873-A05E-4F61-A47C-D887923CC8B3}" dt="2020-06-08T09:07:56.972" v="305" actId="478"/>
          <ac:spMkLst>
            <pc:docMk/>
            <pc:sldMk cId="1478441181" sldId="371"/>
            <ac:spMk id="35" creationId="{209A511E-4568-4BA6-9685-504B1FF06300}"/>
          </ac:spMkLst>
        </pc:spChg>
      </pc:sldChg>
      <pc:sldChg chg="addSp delSp modSp add mod">
        <pc:chgData name="Yan Huang" userId="f0c15074916ef300" providerId="LiveId" clId="{46EAF873-A05E-4F61-A47C-D887923CC8B3}" dt="2020-06-08T09:20:26.785" v="361" actId="2711"/>
        <pc:sldMkLst>
          <pc:docMk/>
          <pc:sldMk cId="1293839918" sldId="372"/>
        </pc:sldMkLst>
        <pc:spChg chg="add mod">
          <ac:chgData name="Yan Huang" userId="f0c15074916ef300" providerId="LiveId" clId="{46EAF873-A05E-4F61-A47C-D887923CC8B3}" dt="2020-06-08T09:20:26.785" v="361" actId="2711"/>
          <ac:spMkLst>
            <pc:docMk/>
            <pc:sldMk cId="1293839918" sldId="372"/>
            <ac:spMk id="2" creationId="{BB95C150-FAAF-4FAE-85CB-85AB4ADB210C}"/>
          </ac:spMkLst>
        </pc:spChg>
        <pc:spChg chg="add del mod">
          <ac:chgData name="Yan Huang" userId="f0c15074916ef300" providerId="LiveId" clId="{46EAF873-A05E-4F61-A47C-D887923CC8B3}" dt="2020-06-08T09:20:04.307" v="356" actId="478"/>
          <ac:spMkLst>
            <pc:docMk/>
            <pc:sldMk cId="1293839918" sldId="372"/>
            <ac:spMk id="3" creationId="{59C99F03-B54A-4E32-BC45-BE6FE7A7A247}"/>
          </ac:spMkLst>
        </pc:spChg>
        <pc:spChg chg="del">
          <ac:chgData name="Yan Huang" userId="f0c15074916ef300" providerId="LiveId" clId="{46EAF873-A05E-4F61-A47C-D887923CC8B3}" dt="2020-06-08T09:19:50.003" v="352" actId="478"/>
          <ac:spMkLst>
            <pc:docMk/>
            <pc:sldMk cId="1293839918" sldId="372"/>
            <ac:spMk id="21" creationId="{00000000-0000-0000-0000-000000000000}"/>
          </ac:spMkLst>
        </pc:spChg>
        <pc:spChg chg="del">
          <ac:chgData name="Yan Huang" userId="f0c15074916ef300" providerId="LiveId" clId="{46EAF873-A05E-4F61-A47C-D887923CC8B3}" dt="2020-06-08T08:57:05.164" v="254" actId="478"/>
          <ac:spMkLst>
            <pc:docMk/>
            <pc:sldMk cId="1293839918" sldId="372"/>
            <ac:spMk id="35" creationId="{209A511E-4568-4BA6-9685-504B1FF06300}"/>
          </ac:spMkLst>
        </pc:spChg>
      </pc:sldChg>
      <pc:sldChg chg="addSp delSp modSp add mod">
        <pc:chgData name="Yan Huang" userId="f0c15074916ef300" providerId="LiveId" clId="{46EAF873-A05E-4F61-A47C-D887923CC8B3}" dt="2020-06-08T09:00:56.499" v="268" actId="1076"/>
        <pc:sldMkLst>
          <pc:docMk/>
          <pc:sldMk cId="1664195021" sldId="373"/>
        </pc:sldMkLst>
        <pc:spChg chg="add mod">
          <ac:chgData name="Yan Huang" userId="f0c15074916ef300" providerId="LiveId" clId="{46EAF873-A05E-4F61-A47C-D887923CC8B3}" dt="2020-06-08T09:00:56.499" v="268" actId="1076"/>
          <ac:spMkLst>
            <pc:docMk/>
            <pc:sldMk cId="1664195021" sldId="373"/>
            <ac:spMk id="2" creationId="{C9BB4B3F-1225-4596-B66C-0631CC871277}"/>
          </ac:spMkLst>
        </pc:spChg>
        <pc:spChg chg="add mod">
          <ac:chgData name="Yan Huang" userId="f0c15074916ef300" providerId="LiveId" clId="{46EAF873-A05E-4F61-A47C-D887923CC8B3}" dt="2020-06-08T09:00:54.114" v="267" actId="14100"/>
          <ac:spMkLst>
            <pc:docMk/>
            <pc:sldMk cId="1664195021" sldId="373"/>
            <ac:spMk id="3" creationId="{042A0061-FBDF-4271-8C6F-420800AA2D88}"/>
          </ac:spMkLst>
        </pc:spChg>
        <pc:spChg chg="del">
          <ac:chgData name="Yan Huang" userId="f0c15074916ef300" providerId="LiveId" clId="{46EAF873-A05E-4F61-A47C-D887923CC8B3}" dt="2020-06-08T09:00:19.069" v="264" actId="478"/>
          <ac:spMkLst>
            <pc:docMk/>
            <pc:sldMk cId="1664195021" sldId="373"/>
            <ac:spMk id="35" creationId="{209A511E-4568-4BA6-9685-504B1FF06300}"/>
          </ac:spMkLst>
        </pc:spChg>
      </pc:sldChg>
      <pc:sldChg chg="addSp delSp modSp add mod">
        <pc:chgData name="Yan Huang" userId="f0c15074916ef300" providerId="LiveId" clId="{46EAF873-A05E-4F61-A47C-D887923CC8B3}" dt="2020-06-08T09:02:16.220" v="273" actId="1076"/>
        <pc:sldMkLst>
          <pc:docMk/>
          <pc:sldMk cId="1095825494" sldId="374"/>
        </pc:sldMkLst>
        <pc:spChg chg="add mod">
          <ac:chgData name="Yan Huang" userId="f0c15074916ef300" providerId="LiveId" clId="{46EAF873-A05E-4F61-A47C-D887923CC8B3}" dt="2020-06-08T09:02:16.220" v="273" actId="1076"/>
          <ac:spMkLst>
            <pc:docMk/>
            <pc:sldMk cId="1095825494" sldId="374"/>
            <ac:spMk id="2" creationId="{2B016393-506B-481C-8CDE-3D552B3F52A0}"/>
          </ac:spMkLst>
        </pc:spChg>
        <pc:spChg chg="del">
          <ac:chgData name="Yan Huang" userId="f0c15074916ef300" providerId="LiveId" clId="{46EAF873-A05E-4F61-A47C-D887923CC8B3}" dt="2020-06-08T09:02:05.389" v="270" actId="478"/>
          <ac:spMkLst>
            <pc:docMk/>
            <pc:sldMk cId="1095825494" sldId="374"/>
            <ac:spMk id="35" creationId="{209A511E-4568-4BA6-9685-504B1FF06300}"/>
          </ac:spMkLst>
        </pc:spChg>
      </pc:sldChg>
      <pc:sldChg chg="addSp delSp modSp add mod">
        <pc:chgData name="Yan Huang" userId="f0c15074916ef300" providerId="LiveId" clId="{46EAF873-A05E-4F61-A47C-D887923CC8B3}" dt="2020-06-08T09:03:01.917" v="280" actId="20577"/>
        <pc:sldMkLst>
          <pc:docMk/>
          <pc:sldMk cId="2274507243" sldId="375"/>
        </pc:sldMkLst>
        <pc:spChg chg="add mod">
          <ac:chgData name="Yan Huang" userId="f0c15074916ef300" providerId="LiveId" clId="{46EAF873-A05E-4F61-A47C-D887923CC8B3}" dt="2020-06-08T09:03:01.917" v="280" actId="20577"/>
          <ac:spMkLst>
            <pc:docMk/>
            <pc:sldMk cId="2274507243" sldId="375"/>
            <ac:spMk id="2" creationId="{59703252-4668-408D-9802-006CDD524966}"/>
          </ac:spMkLst>
        </pc:spChg>
        <pc:spChg chg="del">
          <ac:chgData name="Yan Huang" userId="f0c15074916ef300" providerId="LiveId" clId="{46EAF873-A05E-4F61-A47C-D887923CC8B3}" dt="2020-06-08T09:02:52.905" v="275" actId="478"/>
          <ac:spMkLst>
            <pc:docMk/>
            <pc:sldMk cId="2274507243" sldId="375"/>
            <ac:spMk id="35" creationId="{209A511E-4568-4BA6-9685-504B1FF06300}"/>
          </ac:spMkLst>
        </pc:spChg>
      </pc:sldChg>
      <pc:sldChg chg="addSp delSp modSp add mod">
        <pc:chgData name="Yan Huang" userId="f0c15074916ef300" providerId="LiveId" clId="{46EAF873-A05E-4F61-A47C-D887923CC8B3}" dt="2020-06-08T09:04:17.897" v="286" actId="1076"/>
        <pc:sldMkLst>
          <pc:docMk/>
          <pc:sldMk cId="3400348861" sldId="376"/>
        </pc:sldMkLst>
        <pc:spChg chg="add mod">
          <ac:chgData name="Yan Huang" userId="f0c15074916ef300" providerId="LiveId" clId="{46EAF873-A05E-4F61-A47C-D887923CC8B3}" dt="2020-06-08T09:03:45.544" v="284" actId="1076"/>
          <ac:spMkLst>
            <pc:docMk/>
            <pc:sldMk cId="3400348861" sldId="376"/>
            <ac:spMk id="2" creationId="{68D60B2F-A07C-46F0-AF1F-2C67455D5EE3}"/>
          </ac:spMkLst>
        </pc:spChg>
        <pc:spChg chg="add mod">
          <ac:chgData name="Yan Huang" userId="f0c15074916ef300" providerId="LiveId" clId="{46EAF873-A05E-4F61-A47C-D887923CC8B3}" dt="2020-06-08T09:04:17.897" v="286" actId="1076"/>
          <ac:spMkLst>
            <pc:docMk/>
            <pc:sldMk cId="3400348861" sldId="376"/>
            <ac:spMk id="3" creationId="{9763E77B-9B60-40DE-ACC1-1B4CC76FEDFE}"/>
          </ac:spMkLst>
        </pc:spChg>
        <pc:spChg chg="del">
          <ac:chgData name="Yan Huang" userId="f0c15074916ef300" providerId="LiveId" clId="{46EAF873-A05E-4F61-A47C-D887923CC8B3}" dt="2020-06-08T09:03:42.961" v="283" actId="478"/>
          <ac:spMkLst>
            <pc:docMk/>
            <pc:sldMk cId="3400348861" sldId="376"/>
            <ac:spMk id="35" creationId="{209A511E-4568-4BA6-9685-504B1FF06300}"/>
          </ac:spMkLst>
        </pc:spChg>
      </pc:sldChg>
      <pc:sldChg chg="delSp modSp add mod ord">
        <pc:chgData name="Yan Huang" userId="f0c15074916ef300" providerId="LiveId" clId="{46EAF873-A05E-4F61-A47C-D887923CC8B3}" dt="2020-06-08T09:19:24.924" v="341"/>
        <pc:sldMkLst>
          <pc:docMk/>
          <pc:sldMk cId="3657263507" sldId="377"/>
        </pc:sldMkLst>
        <pc:spChg chg="mod">
          <ac:chgData name="Yan Huang" userId="f0c15074916ef300" providerId="LiveId" clId="{46EAF873-A05E-4F61-A47C-D887923CC8B3}" dt="2020-06-08T09:19:24.924" v="341"/>
          <ac:spMkLst>
            <pc:docMk/>
            <pc:sldMk cId="3657263507" sldId="377"/>
            <ac:spMk id="2" creationId="{7FA9FF3B-8F3C-4FC3-B6B5-60DF17851BC0}"/>
          </ac:spMkLst>
        </pc:spChg>
        <pc:spChg chg="del">
          <ac:chgData name="Yan Huang" userId="f0c15074916ef300" providerId="LiveId" clId="{46EAF873-A05E-4F61-A47C-D887923CC8B3}" dt="2020-06-08T09:07:13.696" v="299" actId="478"/>
          <ac:spMkLst>
            <pc:docMk/>
            <pc:sldMk cId="3657263507" sldId="377"/>
            <ac:spMk id="3" creationId="{DBE169FB-A93E-4294-BC88-EA309FC9F6D5}"/>
          </ac:spMkLst>
        </pc:spChg>
        <pc:spChg chg="mod">
          <ac:chgData name="Yan Huang" userId="f0c15074916ef300" providerId="LiveId" clId="{46EAF873-A05E-4F61-A47C-D887923CC8B3}" dt="2020-06-08T09:14:49.358" v="330" actId="6549"/>
          <ac:spMkLst>
            <pc:docMk/>
            <pc:sldMk cId="3657263507" sldId="377"/>
            <ac:spMk id="20" creationId="{00000000-0000-0000-0000-000000000000}"/>
          </ac:spMkLst>
        </pc:spChg>
      </pc:sldChg>
      <pc:sldChg chg="add">
        <pc:chgData name="Yan Huang" userId="f0c15074916ef300" providerId="LiveId" clId="{46EAF873-A05E-4F61-A47C-D887923CC8B3}" dt="2020-06-08T09:19:58.896" v="354"/>
        <pc:sldMkLst>
          <pc:docMk/>
          <pc:sldMk cId="1561067648" sldId="378"/>
        </pc:sldMkLst>
      </pc:sldChg>
    </pc:docChg>
  </pc:docChgLst>
  <pc:docChgLst>
    <pc:chgData name="Yan Huang" userId="f0c15074916ef300" providerId="LiveId" clId="{E9CFDAFC-A587-4BED-B822-EBCEEF8C2CEB}"/>
    <pc:docChg chg="undo custSel addSld delSld modSld sldOrd">
      <pc:chgData name="Yan Huang" userId="f0c15074916ef300" providerId="LiveId" clId="{E9CFDAFC-A587-4BED-B822-EBCEEF8C2CEB}" dt="2020-06-16T15:30:48.311" v="537"/>
      <pc:docMkLst>
        <pc:docMk/>
      </pc:docMkLst>
      <pc:sldChg chg="delSp modSp mod">
        <pc:chgData name="Yan Huang" userId="f0c15074916ef300" providerId="LiveId" clId="{E9CFDAFC-A587-4BED-B822-EBCEEF8C2CEB}" dt="2020-06-16T14:59:12.295" v="500" actId="1076"/>
        <pc:sldMkLst>
          <pc:docMk/>
          <pc:sldMk cId="0" sldId="256"/>
        </pc:sldMkLst>
        <pc:spChg chg="mod">
          <ac:chgData name="Yan Huang" userId="f0c15074916ef300" providerId="LiveId" clId="{E9CFDAFC-A587-4BED-B822-EBCEEF8C2CEB}" dt="2020-06-16T14:57:34.987" v="478" actId="1076"/>
          <ac:spMkLst>
            <pc:docMk/>
            <pc:sldMk cId="0" sldId="256"/>
            <ac:spMk id="11" creationId="{7D2B0C19-FBD4-4E20-B057-02749AF00FE9}"/>
          </ac:spMkLst>
        </pc:spChg>
        <pc:spChg chg="mod">
          <ac:chgData name="Yan Huang" userId="f0c15074916ef300" providerId="LiveId" clId="{E9CFDAFC-A587-4BED-B822-EBCEEF8C2CEB}" dt="2020-06-16T14:59:12.295" v="500" actId="1076"/>
          <ac:spMkLst>
            <pc:docMk/>
            <pc:sldMk cId="0" sldId="256"/>
            <ac:spMk id="12" creationId="{13529600-8930-4A33-96F2-F70DF0C3CF32}"/>
          </ac:spMkLst>
        </pc:spChg>
        <pc:spChg chg="mod">
          <ac:chgData name="Yan Huang" userId="f0c15074916ef300" providerId="LiveId" clId="{E9CFDAFC-A587-4BED-B822-EBCEEF8C2CEB}" dt="2020-06-16T14:59:08.410" v="498" actId="1076"/>
          <ac:spMkLst>
            <pc:docMk/>
            <pc:sldMk cId="0" sldId="256"/>
            <ac:spMk id="13" creationId="{00000000-0000-0000-0000-000000000000}"/>
          </ac:spMkLst>
        </pc:spChg>
        <pc:spChg chg="del">
          <ac:chgData name="Yan Huang" userId="f0c15074916ef300" providerId="LiveId" clId="{E9CFDAFC-A587-4BED-B822-EBCEEF8C2CEB}" dt="2020-06-16T14:57:20.387" v="477" actId="478"/>
          <ac:spMkLst>
            <pc:docMk/>
            <pc:sldMk cId="0" sldId="256"/>
            <ac:spMk id="14" creationId="{8AB8950F-A7BA-4625-A889-D6F38E29D51F}"/>
          </ac:spMkLst>
        </pc:spChg>
        <pc:spChg chg="mod">
          <ac:chgData name="Yan Huang" userId="f0c15074916ef300" providerId="LiveId" clId="{E9CFDAFC-A587-4BED-B822-EBCEEF8C2CEB}" dt="2020-06-16T14:59:03.350" v="497" actId="1076"/>
          <ac:spMkLst>
            <pc:docMk/>
            <pc:sldMk cId="0" sldId="256"/>
            <ac:spMk id="52" creationId="{00000000-0000-0000-0000-000000000000}"/>
          </ac:spMkLst>
        </pc:spChg>
        <pc:cxnChg chg="mod">
          <ac:chgData name="Yan Huang" userId="f0c15074916ef300" providerId="LiveId" clId="{E9CFDAFC-A587-4BED-B822-EBCEEF8C2CEB}" dt="2020-06-16T14:57:58.700" v="484" actId="1076"/>
          <ac:cxnSpMkLst>
            <pc:docMk/>
            <pc:sldMk cId="0" sldId="256"/>
            <ac:cxnSpMk id="24" creationId="{00000000-0000-0000-0000-000000000000}"/>
          </ac:cxnSpMkLst>
        </pc:cxnChg>
      </pc:sldChg>
      <pc:sldChg chg="modSp mod">
        <pc:chgData name="Yan Huang" userId="f0c15074916ef300" providerId="LiveId" clId="{E9CFDAFC-A587-4BED-B822-EBCEEF8C2CEB}" dt="2020-06-16T15:00:52.967" v="513"/>
        <pc:sldMkLst>
          <pc:docMk/>
          <pc:sldMk cId="0" sldId="258"/>
        </pc:sldMkLst>
        <pc:spChg chg="mod">
          <ac:chgData name="Yan Huang" userId="f0c15074916ef300" providerId="LiveId" clId="{E9CFDAFC-A587-4BED-B822-EBCEEF8C2CEB}" dt="2020-06-16T15:00:52.967" v="513"/>
          <ac:spMkLst>
            <pc:docMk/>
            <pc:sldMk cId="0" sldId="258"/>
            <ac:spMk id="22" creationId="{00000000-0000-0000-0000-000000000000}"/>
          </ac:spMkLst>
        </pc:spChg>
      </pc:sldChg>
      <pc:sldChg chg="modSp mod">
        <pc:chgData name="Yan Huang" userId="f0c15074916ef300" providerId="LiveId" clId="{E9CFDAFC-A587-4BED-B822-EBCEEF8C2CEB}" dt="2020-06-16T15:01:09.343" v="518" actId="6549"/>
        <pc:sldMkLst>
          <pc:docMk/>
          <pc:sldMk cId="0" sldId="259"/>
        </pc:sldMkLst>
        <pc:spChg chg="mod">
          <ac:chgData name="Yan Huang" userId="f0c15074916ef300" providerId="LiveId" clId="{E9CFDAFC-A587-4BED-B822-EBCEEF8C2CEB}" dt="2020-06-16T15:01:09.343" v="518" actId="6549"/>
          <ac:spMkLst>
            <pc:docMk/>
            <pc:sldMk cId="0" sldId="259"/>
            <ac:spMk id="2" creationId="{00000000-0000-0000-0000-000000000000}"/>
          </ac:spMkLst>
        </pc:spChg>
      </pc:sldChg>
      <pc:sldChg chg="modSp del mod ord">
        <pc:chgData name="Yan Huang" userId="f0c15074916ef300" providerId="LiveId" clId="{E9CFDAFC-A587-4BED-B822-EBCEEF8C2CEB}" dt="2020-06-08T15:15:01.948" v="419" actId="2696"/>
        <pc:sldMkLst>
          <pc:docMk/>
          <pc:sldMk cId="0" sldId="296"/>
        </pc:sldMkLst>
        <pc:spChg chg="mod">
          <ac:chgData name="Yan Huang" userId="f0c15074916ef300" providerId="LiveId" clId="{E9CFDAFC-A587-4BED-B822-EBCEEF8C2CEB}" dt="2020-06-08T14:47:14.536" v="238" actId="6549"/>
          <ac:spMkLst>
            <pc:docMk/>
            <pc:sldMk cId="0" sldId="296"/>
            <ac:spMk id="20" creationId="{00000000-0000-0000-0000-000000000000}"/>
          </ac:spMkLst>
        </pc:spChg>
        <pc:spChg chg="mod">
          <ac:chgData name="Yan Huang" userId="f0c15074916ef300" providerId="LiveId" clId="{E9CFDAFC-A587-4BED-B822-EBCEEF8C2CEB}" dt="2020-06-08T14:47:50.013" v="266" actId="6549"/>
          <ac:spMkLst>
            <pc:docMk/>
            <pc:sldMk cId="0" sldId="296"/>
            <ac:spMk id="21" creationId="{00000000-0000-0000-0000-000000000000}"/>
          </ac:spMkLst>
        </pc:spChg>
        <pc:spChg chg="mod">
          <ac:chgData name="Yan Huang" userId="f0c15074916ef300" providerId="LiveId" clId="{E9CFDAFC-A587-4BED-B822-EBCEEF8C2CEB}" dt="2020-06-08T14:49:50.104" v="289" actId="6549"/>
          <ac:spMkLst>
            <pc:docMk/>
            <pc:sldMk cId="0" sldId="296"/>
            <ac:spMk id="22" creationId="{00000000-0000-0000-0000-000000000000}"/>
          </ac:spMkLst>
        </pc:spChg>
        <pc:spChg chg="mod">
          <ac:chgData name="Yan Huang" userId="f0c15074916ef300" providerId="LiveId" clId="{E9CFDAFC-A587-4BED-B822-EBCEEF8C2CEB}" dt="2020-06-08T14:50:28.480" v="316" actId="6549"/>
          <ac:spMkLst>
            <pc:docMk/>
            <pc:sldMk cId="0" sldId="296"/>
            <ac:spMk id="23" creationId="{00000000-0000-0000-0000-000000000000}"/>
          </ac:spMkLst>
        </pc:spChg>
        <pc:spChg chg="mod">
          <ac:chgData name="Yan Huang" userId="f0c15074916ef300" providerId="LiveId" clId="{E9CFDAFC-A587-4BED-B822-EBCEEF8C2CEB}" dt="2020-06-08T14:51:21.255" v="348" actId="6549"/>
          <ac:spMkLst>
            <pc:docMk/>
            <pc:sldMk cId="0" sldId="296"/>
            <ac:spMk id="35" creationId="{209A511E-4568-4BA6-9685-504B1FF06300}"/>
          </ac:spMkLst>
        </pc:spChg>
      </pc:sldChg>
      <pc:sldChg chg="modSp mod">
        <pc:chgData name="Yan Huang" userId="f0c15074916ef300" providerId="LiveId" clId="{E9CFDAFC-A587-4BED-B822-EBCEEF8C2CEB}" dt="2020-06-16T15:02:24.811" v="521" actId="14100"/>
        <pc:sldMkLst>
          <pc:docMk/>
          <pc:sldMk cId="1342530195" sldId="351"/>
        </pc:sldMkLst>
        <pc:spChg chg="mod">
          <ac:chgData name="Yan Huang" userId="f0c15074916ef300" providerId="LiveId" clId="{E9CFDAFC-A587-4BED-B822-EBCEEF8C2CEB}" dt="2020-06-16T15:02:24.811" v="521" actId="14100"/>
          <ac:spMkLst>
            <pc:docMk/>
            <pc:sldMk cId="1342530195" sldId="351"/>
            <ac:spMk id="21" creationId="{00000000-0000-0000-0000-000000000000}"/>
          </ac:spMkLst>
        </pc:spChg>
      </pc:sldChg>
      <pc:sldChg chg="modSp mod">
        <pc:chgData name="Yan Huang" userId="f0c15074916ef300" providerId="LiveId" clId="{E9CFDAFC-A587-4BED-B822-EBCEEF8C2CEB}" dt="2020-06-08T13:41:32.485" v="1" actId="20577"/>
        <pc:sldMkLst>
          <pc:docMk/>
          <pc:sldMk cId="3991673528" sldId="352"/>
        </pc:sldMkLst>
        <pc:spChg chg="mod">
          <ac:chgData name="Yan Huang" userId="f0c15074916ef300" providerId="LiveId" clId="{E9CFDAFC-A587-4BED-B822-EBCEEF8C2CEB}" dt="2020-06-08T13:41:32.485" v="1" actId="20577"/>
          <ac:spMkLst>
            <pc:docMk/>
            <pc:sldMk cId="3991673528" sldId="352"/>
            <ac:spMk id="35" creationId="{209A511E-4568-4BA6-9685-504B1FF06300}"/>
          </ac:spMkLst>
        </pc:spChg>
      </pc:sldChg>
      <pc:sldChg chg="modSp mod">
        <pc:chgData name="Yan Huang" userId="f0c15074916ef300" providerId="LiveId" clId="{E9CFDAFC-A587-4BED-B822-EBCEEF8C2CEB}" dt="2020-06-08T15:14:09.122" v="418"/>
        <pc:sldMkLst>
          <pc:docMk/>
          <pc:sldMk cId="1553887402" sldId="355"/>
        </pc:sldMkLst>
        <pc:graphicFrameChg chg="mod modGraphic">
          <ac:chgData name="Yan Huang" userId="f0c15074916ef300" providerId="LiveId" clId="{E9CFDAFC-A587-4BED-B822-EBCEEF8C2CEB}" dt="2020-06-08T15:14:09.122" v="418"/>
          <ac:graphicFrameMkLst>
            <pc:docMk/>
            <pc:sldMk cId="1553887402" sldId="355"/>
            <ac:graphicFrameMk id="2" creationId="{12891B93-C3B2-4280-AA22-C4CC3CB2A3D8}"/>
          </ac:graphicFrameMkLst>
        </pc:graphicFrameChg>
      </pc:sldChg>
      <pc:sldChg chg="modSp mod">
        <pc:chgData name="Yan Huang" userId="f0c15074916ef300" providerId="LiveId" clId="{E9CFDAFC-A587-4BED-B822-EBCEEF8C2CEB}" dt="2020-06-08T14:33:50.757" v="199" actId="207"/>
        <pc:sldMkLst>
          <pc:docMk/>
          <pc:sldMk cId="893024713" sldId="358"/>
        </pc:sldMkLst>
        <pc:spChg chg="mod">
          <ac:chgData name="Yan Huang" userId="f0c15074916ef300" providerId="LiveId" clId="{E9CFDAFC-A587-4BED-B822-EBCEEF8C2CEB}" dt="2020-06-08T14:33:50.757" v="199" actId="207"/>
          <ac:spMkLst>
            <pc:docMk/>
            <pc:sldMk cId="893024713" sldId="358"/>
            <ac:spMk id="21" creationId="{00000000-0000-0000-0000-000000000000}"/>
          </ac:spMkLst>
        </pc:spChg>
      </pc:sldChg>
      <pc:sldChg chg="modSp mod">
        <pc:chgData name="Yan Huang" userId="f0c15074916ef300" providerId="LiveId" clId="{E9CFDAFC-A587-4BED-B822-EBCEEF8C2CEB}" dt="2020-06-08T14:36:39.882" v="207"/>
        <pc:sldMkLst>
          <pc:docMk/>
          <pc:sldMk cId="1453254561" sldId="359"/>
        </pc:sldMkLst>
        <pc:spChg chg="mod">
          <ac:chgData name="Yan Huang" userId="f0c15074916ef300" providerId="LiveId" clId="{E9CFDAFC-A587-4BED-B822-EBCEEF8C2CEB}" dt="2020-06-08T14:36:39.882" v="207"/>
          <ac:spMkLst>
            <pc:docMk/>
            <pc:sldMk cId="1453254561" sldId="359"/>
            <ac:spMk id="20" creationId="{00000000-0000-0000-0000-000000000000}"/>
          </ac:spMkLst>
        </pc:spChg>
      </pc:sldChg>
      <pc:sldChg chg="modSp mod">
        <pc:chgData name="Yan Huang" userId="f0c15074916ef300" providerId="LiveId" clId="{E9CFDAFC-A587-4BED-B822-EBCEEF8C2CEB}" dt="2020-06-16T15:30:48.311" v="537"/>
        <pc:sldMkLst>
          <pc:docMk/>
          <pc:sldMk cId="2265225430" sldId="362"/>
        </pc:sldMkLst>
        <pc:spChg chg="mod">
          <ac:chgData name="Yan Huang" userId="f0c15074916ef300" providerId="LiveId" clId="{E9CFDAFC-A587-4BED-B822-EBCEEF8C2CEB}" dt="2020-06-16T15:30:48.311" v="537"/>
          <ac:spMkLst>
            <pc:docMk/>
            <pc:sldMk cId="2265225430" sldId="362"/>
            <ac:spMk id="21" creationId="{00000000-0000-0000-0000-000000000000}"/>
          </ac:spMkLst>
        </pc:spChg>
      </pc:sldChg>
      <pc:sldChg chg="modSp mod">
        <pc:chgData name="Yan Huang" userId="f0c15074916ef300" providerId="LiveId" clId="{E9CFDAFC-A587-4BED-B822-EBCEEF8C2CEB}" dt="2020-06-08T14:35:49.549" v="204" actId="6549"/>
        <pc:sldMkLst>
          <pc:docMk/>
          <pc:sldMk cId="4258772068" sldId="363"/>
        </pc:sldMkLst>
        <pc:spChg chg="mod">
          <ac:chgData name="Yan Huang" userId="f0c15074916ef300" providerId="LiveId" clId="{E9CFDAFC-A587-4BED-B822-EBCEEF8C2CEB}" dt="2020-06-08T14:35:49.549" v="204" actId="6549"/>
          <ac:spMkLst>
            <pc:docMk/>
            <pc:sldMk cId="4258772068" sldId="363"/>
            <ac:spMk id="2" creationId="{F3E7602E-06B6-4C64-A629-7F02C3DF43E1}"/>
          </ac:spMkLst>
        </pc:spChg>
        <pc:spChg chg="mod">
          <ac:chgData name="Yan Huang" userId="f0c15074916ef300" providerId="LiveId" clId="{E9CFDAFC-A587-4BED-B822-EBCEEF8C2CEB}" dt="2020-06-08T14:34:38.381" v="201" actId="207"/>
          <ac:spMkLst>
            <pc:docMk/>
            <pc:sldMk cId="4258772068" sldId="363"/>
            <ac:spMk id="21" creationId="{00000000-0000-0000-0000-000000000000}"/>
          </ac:spMkLst>
        </pc:spChg>
      </pc:sldChg>
      <pc:sldChg chg="modSp mod">
        <pc:chgData name="Yan Huang" userId="f0c15074916ef300" providerId="LiveId" clId="{E9CFDAFC-A587-4BED-B822-EBCEEF8C2CEB}" dt="2020-06-09T12:23:26.198" v="471" actId="6549"/>
        <pc:sldMkLst>
          <pc:docMk/>
          <pc:sldMk cId="3629230136" sldId="364"/>
        </pc:sldMkLst>
        <pc:spChg chg="mod">
          <ac:chgData name="Yan Huang" userId="f0c15074916ef300" providerId="LiveId" clId="{E9CFDAFC-A587-4BED-B822-EBCEEF8C2CEB}" dt="2020-06-09T12:23:26.198" v="471" actId="6549"/>
          <ac:spMkLst>
            <pc:docMk/>
            <pc:sldMk cId="3629230136" sldId="364"/>
            <ac:spMk id="21" creationId="{00000000-0000-0000-0000-000000000000}"/>
          </ac:spMkLst>
        </pc:spChg>
      </pc:sldChg>
      <pc:sldChg chg="modSp mod">
        <pc:chgData name="Yan Huang" userId="f0c15074916ef300" providerId="LiveId" clId="{E9CFDAFC-A587-4BED-B822-EBCEEF8C2CEB}" dt="2020-06-09T12:25:18.728" v="472" actId="207"/>
        <pc:sldMkLst>
          <pc:docMk/>
          <pc:sldMk cId="69984701" sldId="366"/>
        </pc:sldMkLst>
        <pc:spChg chg="mod">
          <ac:chgData name="Yan Huang" userId="f0c15074916ef300" providerId="LiveId" clId="{E9CFDAFC-A587-4BED-B822-EBCEEF8C2CEB}" dt="2020-06-09T12:25:18.728" v="472" actId="207"/>
          <ac:spMkLst>
            <pc:docMk/>
            <pc:sldMk cId="69984701" sldId="366"/>
            <ac:spMk id="21" creationId="{00000000-0000-0000-0000-000000000000}"/>
          </ac:spMkLst>
        </pc:spChg>
      </pc:sldChg>
      <pc:sldChg chg="modSp mod">
        <pc:chgData name="Yan Huang" userId="f0c15074916ef300" providerId="LiveId" clId="{E9CFDAFC-A587-4BED-B822-EBCEEF8C2CEB}" dt="2020-06-08T14:39:26.513" v="219"/>
        <pc:sldMkLst>
          <pc:docMk/>
          <pc:sldMk cId="3111993346" sldId="367"/>
        </pc:sldMkLst>
        <pc:spChg chg="mod">
          <ac:chgData name="Yan Huang" userId="f0c15074916ef300" providerId="LiveId" clId="{E9CFDAFC-A587-4BED-B822-EBCEEF8C2CEB}" dt="2020-06-08T14:38:08.593" v="211" actId="1076"/>
          <ac:spMkLst>
            <pc:docMk/>
            <pc:sldMk cId="3111993346" sldId="367"/>
            <ac:spMk id="9" creationId="{8FCB6420-899F-4FB2-B517-97769CA33E0D}"/>
          </ac:spMkLst>
        </pc:spChg>
        <pc:spChg chg="mod">
          <ac:chgData name="Yan Huang" userId="f0c15074916ef300" providerId="LiveId" clId="{E9CFDAFC-A587-4BED-B822-EBCEEF8C2CEB}" dt="2020-06-08T14:38:56.043" v="217" actId="14100"/>
          <ac:spMkLst>
            <pc:docMk/>
            <pc:sldMk cId="3111993346" sldId="367"/>
            <ac:spMk id="11" creationId="{2EDD6236-290C-4A45-A37A-CC3CCAC8CE29}"/>
          </ac:spMkLst>
        </pc:spChg>
        <pc:spChg chg="mod">
          <ac:chgData name="Yan Huang" userId="f0c15074916ef300" providerId="LiveId" clId="{E9CFDAFC-A587-4BED-B822-EBCEEF8C2CEB}" dt="2020-06-08T14:37:53.828" v="209"/>
          <ac:spMkLst>
            <pc:docMk/>
            <pc:sldMk cId="3111993346" sldId="367"/>
            <ac:spMk id="21" creationId="{00000000-0000-0000-0000-000000000000}"/>
          </ac:spMkLst>
        </pc:spChg>
        <pc:graphicFrameChg chg="mod modGraphic">
          <ac:chgData name="Yan Huang" userId="f0c15074916ef300" providerId="LiveId" clId="{E9CFDAFC-A587-4BED-B822-EBCEEF8C2CEB}" dt="2020-06-08T14:39:26.513" v="219"/>
          <ac:graphicFrameMkLst>
            <pc:docMk/>
            <pc:sldMk cId="3111993346" sldId="367"/>
            <ac:graphicFrameMk id="2" creationId="{D4586086-8269-487B-89DE-130EDA20BE62}"/>
          </ac:graphicFrameMkLst>
        </pc:graphicFrameChg>
      </pc:sldChg>
      <pc:sldChg chg="modSp">
        <pc:chgData name="Yan Huang" userId="f0c15074916ef300" providerId="LiveId" clId="{E9CFDAFC-A587-4BED-B822-EBCEEF8C2CEB}" dt="2020-06-08T13:58:04.615" v="43" actId="207"/>
        <pc:sldMkLst>
          <pc:docMk/>
          <pc:sldMk cId="1478441181" sldId="371"/>
        </pc:sldMkLst>
        <pc:spChg chg="mod">
          <ac:chgData name="Yan Huang" userId="f0c15074916ef300" providerId="LiveId" clId="{E9CFDAFC-A587-4BED-B822-EBCEEF8C2CEB}" dt="2020-06-08T13:58:04.615" v="43" actId="207"/>
          <ac:spMkLst>
            <pc:docMk/>
            <pc:sldMk cId="1478441181" sldId="371"/>
            <ac:spMk id="3" creationId="{DBE169FB-A93E-4294-BC88-EA309FC9F6D5}"/>
          </ac:spMkLst>
        </pc:spChg>
      </pc:sldChg>
      <pc:sldChg chg="addSp delSp modSp mod">
        <pc:chgData name="Yan Huang" userId="f0c15074916ef300" providerId="LiveId" clId="{E9CFDAFC-A587-4BED-B822-EBCEEF8C2CEB}" dt="2020-06-08T14:20:38.422" v="121" actId="1076"/>
        <pc:sldMkLst>
          <pc:docMk/>
          <pc:sldMk cId="1293839918" sldId="372"/>
        </pc:sldMkLst>
        <pc:spChg chg="mod">
          <ac:chgData name="Yan Huang" userId="f0c15074916ef300" providerId="LiveId" clId="{E9CFDAFC-A587-4BED-B822-EBCEEF8C2CEB}" dt="2020-06-08T14:20:38.422" v="121" actId="1076"/>
          <ac:spMkLst>
            <pc:docMk/>
            <pc:sldMk cId="1293839918" sldId="372"/>
            <ac:spMk id="2" creationId="{BB95C150-FAAF-4FAE-85CB-85AB4ADB210C}"/>
          </ac:spMkLst>
        </pc:spChg>
        <pc:spChg chg="add del mod">
          <ac:chgData name="Yan Huang" userId="f0c15074916ef300" providerId="LiveId" clId="{E9CFDAFC-A587-4BED-B822-EBCEEF8C2CEB}" dt="2020-06-08T14:18:01.394" v="112" actId="21"/>
          <ac:spMkLst>
            <pc:docMk/>
            <pc:sldMk cId="1293839918" sldId="372"/>
            <ac:spMk id="3" creationId="{8227977D-8A58-468C-B8F0-2B9A69824F3A}"/>
          </ac:spMkLst>
        </pc:spChg>
      </pc:sldChg>
      <pc:sldChg chg="addSp delSp modSp mod ord">
        <pc:chgData name="Yan Huang" userId="f0c15074916ef300" providerId="LiveId" clId="{E9CFDAFC-A587-4BED-B822-EBCEEF8C2CEB}" dt="2020-06-08T14:21:55.561" v="129" actId="21"/>
        <pc:sldMkLst>
          <pc:docMk/>
          <pc:sldMk cId="1664195021" sldId="373"/>
        </pc:sldMkLst>
        <pc:spChg chg="del">
          <ac:chgData name="Yan Huang" userId="f0c15074916ef300" providerId="LiveId" clId="{E9CFDAFC-A587-4BED-B822-EBCEEF8C2CEB}" dt="2020-06-08T13:50:45.981" v="17" actId="478"/>
          <ac:spMkLst>
            <pc:docMk/>
            <pc:sldMk cId="1664195021" sldId="373"/>
            <ac:spMk id="2" creationId="{C9BB4B3F-1225-4596-B66C-0631CC871277}"/>
          </ac:spMkLst>
        </pc:spChg>
        <pc:spChg chg="mod">
          <ac:chgData name="Yan Huang" userId="f0c15074916ef300" providerId="LiveId" clId="{E9CFDAFC-A587-4BED-B822-EBCEEF8C2CEB}" dt="2020-06-08T14:17:28.990" v="111" actId="207"/>
          <ac:spMkLst>
            <pc:docMk/>
            <pc:sldMk cId="1664195021" sldId="373"/>
            <ac:spMk id="3" creationId="{042A0061-FBDF-4271-8C6F-420800AA2D88}"/>
          </ac:spMkLst>
        </pc:spChg>
        <pc:spChg chg="add del mod">
          <ac:chgData name="Yan Huang" userId="f0c15074916ef300" providerId="LiveId" clId="{E9CFDAFC-A587-4BED-B822-EBCEEF8C2CEB}" dt="2020-06-08T14:21:55.561" v="129" actId="21"/>
          <ac:spMkLst>
            <pc:docMk/>
            <pc:sldMk cId="1664195021" sldId="373"/>
            <ac:spMk id="8" creationId="{8ABC24B9-A9C4-4625-A669-52B09116D27D}"/>
          </ac:spMkLst>
        </pc:spChg>
        <pc:spChg chg="del">
          <ac:chgData name="Yan Huang" userId="f0c15074916ef300" providerId="LiveId" clId="{E9CFDAFC-A587-4BED-B822-EBCEEF8C2CEB}" dt="2020-06-08T13:50:02.093" v="10" actId="478"/>
          <ac:spMkLst>
            <pc:docMk/>
            <pc:sldMk cId="1664195021" sldId="373"/>
            <ac:spMk id="21" creationId="{00000000-0000-0000-0000-000000000000}"/>
          </ac:spMkLst>
        </pc:spChg>
      </pc:sldChg>
      <pc:sldChg chg="addSp delSp modSp mod ord">
        <pc:chgData name="Yan Huang" userId="f0c15074916ef300" providerId="LiveId" clId="{E9CFDAFC-A587-4BED-B822-EBCEEF8C2CEB}" dt="2020-06-08T14:09:19.864" v="79"/>
        <pc:sldMkLst>
          <pc:docMk/>
          <pc:sldMk cId="1095825494" sldId="374"/>
        </pc:sldMkLst>
        <pc:spChg chg="del mod">
          <ac:chgData name="Yan Huang" userId="f0c15074916ef300" providerId="LiveId" clId="{E9CFDAFC-A587-4BED-B822-EBCEEF8C2CEB}" dt="2020-06-08T13:55:33.118" v="22" actId="478"/>
          <ac:spMkLst>
            <pc:docMk/>
            <pc:sldMk cId="1095825494" sldId="374"/>
            <ac:spMk id="2" creationId="{2B016393-506B-481C-8CDE-3D552B3F52A0}"/>
          </ac:spMkLst>
        </pc:spChg>
        <pc:spChg chg="add mod">
          <ac:chgData name="Yan Huang" userId="f0c15074916ef300" providerId="LiveId" clId="{E9CFDAFC-A587-4BED-B822-EBCEEF8C2CEB}" dt="2020-06-08T14:09:19.864" v="79"/>
          <ac:spMkLst>
            <pc:docMk/>
            <pc:sldMk cId="1095825494" sldId="374"/>
            <ac:spMk id="3" creationId="{FFEA276B-3988-4271-B7DC-CA509C5A81F4}"/>
          </ac:spMkLst>
        </pc:spChg>
        <pc:spChg chg="del">
          <ac:chgData name="Yan Huang" userId="f0c15074916ef300" providerId="LiveId" clId="{E9CFDAFC-A587-4BED-B822-EBCEEF8C2CEB}" dt="2020-06-08T13:55:37.101" v="23" actId="478"/>
          <ac:spMkLst>
            <pc:docMk/>
            <pc:sldMk cId="1095825494" sldId="374"/>
            <ac:spMk id="21" creationId="{00000000-0000-0000-0000-000000000000}"/>
          </ac:spMkLst>
        </pc:spChg>
      </pc:sldChg>
      <pc:sldChg chg="addSp delSp modSp mod">
        <pc:chgData name="Yan Huang" userId="f0c15074916ef300" providerId="LiveId" clId="{E9CFDAFC-A587-4BED-B822-EBCEEF8C2CEB}" dt="2020-06-09T13:28:20.575" v="476" actId="478"/>
        <pc:sldMkLst>
          <pc:docMk/>
          <pc:sldMk cId="2274507243" sldId="375"/>
        </pc:sldMkLst>
        <pc:spChg chg="mod">
          <ac:chgData name="Yan Huang" userId="f0c15074916ef300" providerId="LiveId" clId="{E9CFDAFC-A587-4BED-B822-EBCEEF8C2CEB}" dt="2020-06-08T14:26:51.777" v="187" actId="207"/>
          <ac:spMkLst>
            <pc:docMk/>
            <pc:sldMk cId="2274507243" sldId="375"/>
            <ac:spMk id="2" creationId="{59703252-4668-408D-9802-006CDD524966}"/>
          </ac:spMkLst>
        </pc:spChg>
        <pc:spChg chg="del">
          <ac:chgData name="Yan Huang" userId="f0c15074916ef300" providerId="LiveId" clId="{E9CFDAFC-A587-4BED-B822-EBCEEF8C2CEB}" dt="2020-06-08T14:25:31.295" v="163" actId="478"/>
          <ac:spMkLst>
            <pc:docMk/>
            <pc:sldMk cId="2274507243" sldId="375"/>
            <ac:spMk id="21" creationId="{00000000-0000-0000-0000-000000000000}"/>
          </ac:spMkLst>
        </pc:spChg>
        <pc:picChg chg="add del mod">
          <ac:chgData name="Yan Huang" userId="f0c15074916ef300" providerId="LiveId" clId="{E9CFDAFC-A587-4BED-B822-EBCEEF8C2CEB}" dt="2020-06-09T13:28:20.575" v="476" actId="478"/>
          <ac:picMkLst>
            <pc:docMk/>
            <pc:sldMk cId="2274507243" sldId="375"/>
            <ac:picMk id="4" creationId="{E6203EBE-1BCE-45EC-9233-F160D52F413F}"/>
          </ac:picMkLst>
        </pc:picChg>
      </pc:sldChg>
      <pc:sldChg chg="delSp modSp mod ord">
        <pc:chgData name="Yan Huang" userId="f0c15074916ef300" providerId="LiveId" clId="{E9CFDAFC-A587-4BED-B822-EBCEEF8C2CEB}" dt="2020-06-08T14:13:20.593" v="95" actId="6549"/>
        <pc:sldMkLst>
          <pc:docMk/>
          <pc:sldMk cId="3400348861" sldId="376"/>
        </pc:sldMkLst>
        <pc:spChg chg="mod">
          <ac:chgData name="Yan Huang" userId="f0c15074916ef300" providerId="LiveId" clId="{E9CFDAFC-A587-4BED-B822-EBCEEF8C2CEB}" dt="2020-06-08T14:13:20.593" v="95" actId="6549"/>
          <ac:spMkLst>
            <pc:docMk/>
            <pc:sldMk cId="3400348861" sldId="376"/>
            <ac:spMk id="2" creationId="{68D60B2F-A07C-46F0-AF1F-2C67455D5EE3}"/>
          </ac:spMkLst>
        </pc:spChg>
        <pc:spChg chg="del mod">
          <ac:chgData name="Yan Huang" userId="f0c15074916ef300" providerId="LiveId" clId="{E9CFDAFC-A587-4BED-B822-EBCEEF8C2CEB}" dt="2020-06-08T14:09:55.350" v="81" actId="478"/>
          <ac:spMkLst>
            <pc:docMk/>
            <pc:sldMk cId="3400348861" sldId="376"/>
            <ac:spMk id="3" creationId="{9763E77B-9B60-40DE-ACC1-1B4CC76FEDFE}"/>
          </ac:spMkLst>
        </pc:spChg>
        <pc:spChg chg="del mod">
          <ac:chgData name="Yan Huang" userId="f0c15074916ef300" providerId="LiveId" clId="{E9CFDAFC-A587-4BED-B822-EBCEEF8C2CEB}" dt="2020-06-08T13:58:40.885" v="51" actId="478"/>
          <ac:spMkLst>
            <pc:docMk/>
            <pc:sldMk cId="3400348861" sldId="376"/>
            <ac:spMk id="21" creationId="{00000000-0000-0000-0000-000000000000}"/>
          </ac:spMkLst>
        </pc:spChg>
      </pc:sldChg>
      <pc:sldChg chg="modSp mod">
        <pc:chgData name="Yan Huang" userId="f0c15074916ef300" providerId="LiveId" clId="{E9CFDAFC-A587-4BED-B822-EBCEEF8C2CEB}" dt="2020-06-08T13:57:49.316" v="41" actId="207"/>
        <pc:sldMkLst>
          <pc:docMk/>
          <pc:sldMk cId="3657263507" sldId="377"/>
        </pc:sldMkLst>
        <pc:spChg chg="mod">
          <ac:chgData name="Yan Huang" userId="f0c15074916ef300" providerId="LiveId" clId="{E9CFDAFC-A587-4BED-B822-EBCEEF8C2CEB}" dt="2020-06-08T13:57:49.316" v="41" actId="207"/>
          <ac:spMkLst>
            <pc:docMk/>
            <pc:sldMk cId="3657263507" sldId="377"/>
            <ac:spMk id="2" creationId="{7FA9FF3B-8F3C-4FC3-B6B5-60DF17851BC0}"/>
          </ac:spMkLst>
        </pc:spChg>
      </pc:sldChg>
      <pc:sldChg chg="delSp modSp mod ord">
        <pc:chgData name="Yan Huang" userId="f0c15074916ef300" providerId="LiveId" clId="{E9CFDAFC-A587-4BED-B822-EBCEEF8C2CEB}" dt="2020-06-08T14:23:04.533" v="135" actId="20577"/>
        <pc:sldMkLst>
          <pc:docMk/>
          <pc:sldMk cId="1561067648" sldId="378"/>
        </pc:sldMkLst>
        <pc:spChg chg="del">
          <ac:chgData name="Yan Huang" userId="f0c15074916ef300" providerId="LiveId" clId="{E9CFDAFC-A587-4BED-B822-EBCEEF8C2CEB}" dt="2020-06-08T13:49:50.327" v="9" actId="478"/>
          <ac:spMkLst>
            <pc:docMk/>
            <pc:sldMk cId="1561067648" sldId="378"/>
            <ac:spMk id="2" creationId="{BB95C150-FAAF-4FAE-85CB-85AB4ADB210C}"/>
          </ac:spMkLst>
        </pc:spChg>
        <pc:spChg chg="mod">
          <ac:chgData name="Yan Huang" userId="f0c15074916ef300" providerId="LiveId" clId="{E9CFDAFC-A587-4BED-B822-EBCEEF8C2CEB}" dt="2020-06-08T14:23:04.533" v="135" actId="20577"/>
          <ac:spMkLst>
            <pc:docMk/>
            <pc:sldMk cId="1561067648" sldId="378"/>
            <ac:spMk id="3" creationId="{59C99F03-B54A-4E32-BC45-BE6FE7A7A247}"/>
          </ac:spMkLst>
        </pc:spChg>
      </pc:sldChg>
      <pc:sldChg chg="addSp delSp modSp add mod">
        <pc:chgData name="Yan Huang" userId="f0c15074916ef300" providerId="LiveId" clId="{E9CFDAFC-A587-4BED-B822-EBCEEF8C2CEB}" dt="2020-06-08T14:44:29.596" v="228" actId="207"/>
        <pc:sldMkLst>
          <pc:docMk/>
          <pc:sldMk cId="3655745981" sldId="379"/>
        </pc:sldMkLst>
        <pc:spChg chg="mod">
          <ac:chgData name="Yan Huang" userId="f0c15074916ef300" providerId="LiveId" clId="{E9CFDAFC-A587-4BED-B822-EBCEEF8C2CEB}" dt="2020-06-08T14:23:55.487" v="154" actId="1076"/>
          <ac:spMkLst>
            <pc:docMk/>
            <pc:sldMk cId="3655745981" sldId="379"/>
            <ac:spMk id="2" creationId="{C9BB4B3F-1225-4596-B66C-0631CC871277}"/>
          </ac:spMkLst>
        </pc:spChg>
        <pc:spChg chg="del">
          <ac:chgData name="Yan Huang" userId="f0c15074916ef300" providerId="LiveId" clId="{E9CFDAFC-A587-4BED-B822-EBCEEF8C2CEB}" dt="2020-06-08T14:18:33.982" v="115" actId="478"/>
          <ac:spMkLst>
            <pc:docMk/>
            <pc:sldMk cId="3655745981" sldId="379"/>
            <ac:spMk id="3" creationId="{042A0061-FBDF-4271-8C6F-420800AA2D88}"/>
          </ac:spMkLst>
        </pc:spChg>
        <pc:spChg chg="add mod">
          <ac:chgData name="Yan Huang" userId="f0c15074916ef300" providerId="LiveId" clId="{E9CFDAFC-A587-4BED-B822-EBCEEF8C2CEB}" dt="2020-06-08T14:44:29.596" v="228" actId="207"/>
          <ac:spMkLst>
            <pc:docMk/>
            <pc:sldMk cId="3655745981" sldId="379"/>
            <ac:spMk id="7" creationId="{281D2874-8EE6-4F2E-A84A-8E3D74046465}"/>
          </ac:spMkLst>
        </pc:spChg>
      </pc:sldChg>
      <pc:sldChg chg="add del">
        <pc:chgData name="Yan Huang" userId="f0c15074916ef300" providerId="LiveId" clId="{E9CFDAFC-A587-4BED-B822-EBCEEF8C2CEB}" dt="2020-06-08T14:25:26.897" v="162" actId="2696"/>
        <pc:sldMkLst>
          <pc:docMk/>
          <pc:sldMk cId="2800573896" sldId="380"/>
        </pc:sldMkLst>
      </pc:sldChg>
      <pc:sldChg chg="add">
        <pc:chgData name="Yan Huang" userId="f0c15074916ef300" providerId="LiveId" clId="{E9CFDAFC-A587-4BED-B822-EBCEEF8C2CEB}" dt="2020-06-08T14:46:58.068" v="229"/>
        <pc:sldMkLst>
          <pc:docMk/>
          <pc:sldMk cId="3650818303" sldId="380"/>
        </pc:sldMkLst>
      </pc:sldChg>
      <pc:sldChg chg="addSp delSp modSp add mod">
        <pc:chgData name="Yan Huang" userId="f0c15074916ef300" providerId="LiveId" clId="{E9CFDAFC-A587-4BED-B822-EBCEEF8C2CEB}" dt="2020-06-16T15:00:16.521" v="511" actId="1076"/>
        <pc:sldMkLst>
          <pc:docMk/>
          <pc:sldMk cId="2540134862" sldId="381"/>
        </pc:sldMkLst>
        <pc:spChg chg="mod">
          <ac:chgData name="Yan Huang" userId="f0c15074916ef300" providerId="LiveId" clId="{E9CFDAFC-A587-4BED-B822-EBCEEF8C2CEB}" dt="2020-06-16T15:00:16.521" v="511" actId="1076"/>
          <ac:spMkLst>
            <pc:docMk/>
            <pc:sldMk cId="2540134862" sldId="381"/>
            <ac:spMk id="20" creationId="{00000000-0000-0000-0000-000000000000}"/>
          </ac:spMkLst>
        </pc:spChg>
        <pc:spChg chg="del">
          <ac:chgData name="Yan Huang" userId="f0c15074916ef300" providerId="LiveId" clId="{E9CFDAFC-A587-4BED-B822-EBCEEF8C2CEB}" dt="2020-06-08T14:53:17.937" v="350" actId="478"/>
          <ac:spMkLst>
            <pc:docMk/>
            <pc:sldMk cId="2540134862" sldId="381"/>
            <ac:spMk id="21" creationId="{00000000-0000-0000-0000-000000000000}"/>
          </ac:spMkLst>
        </pc:spChg>
        <pc:spChg chg="del">
          <ac:chgData name="Yan Huang" userId="f0c15074916ef300" providerId="LiveId" clId="{E9CFDAFC-A587-4BED-B822-EBCEEF8C2CEB}" dt="2020-06-08T14:53:20.231" v="351" actId="478"/>
          <ac:spMkLst>
            <pc:docMk/>
            <pc:sldMk cId="2540134862" sldId="381"/>
            <ac:spMk id="22" creationId="{00000000-0000-0000-0000-000000000000}"/>
          </ac:spMkLst>
        </pc:spChg>
        <pc:spChg chg="del">
          <ac:chgData name="Yan Huang" userId="f0c15074916ef300" providerId="LiveId" clId="{E9CFDAFC-A587-4BED-B822-EBCEEF8C2CEB}" dt="2020-06-08T14:53:22.095" v="352" actId="478"/>
          <ac:spMkLst>
            <pc:docMk/>
            <pc:sldMk cId="2540134862" sldId="381"/>
            <ac:spMk id="23" creationId="{00000000-0000-0000-0000-000000000000}"/>
          </ac:spMkLst>
        </pc:spChg>
        <pc:spChg chg="del">
          <ac:chgData name="Yan Huang" userId="f0c15074916ef300" providerId="LiveId" clId="{E9CFDAFC-A587-4BED-B822-EBCEEF8C2CEB}" dt="2020-06-08T14:53:23.808" v="353" actId="478"/>
          <ac:spMkLst>
            <pc:docMk/>
            <pc:sldMk cId="2540134862" sldId="381"/>
            <ac:spMk id="35" creationId="{209A511E-4568-4BA6-9685-504B1FF06300}"/>
          </ac:spMkLst>
        </pc:spChg>
        <pc:picChg chg="add mod">
          <ac:chgData name="Yan Huang" userId="f0c15074916ef300" providerId="LiveId" clId="{E9CFDAFC-A587-4BED-B822-EBCEEF8C2CEB}" dt="2020-06-08T15:15:33.176" v="451" actId="1038"/>
          <ac:picMkLst>
            <pc:docMk/>
            <pc:sldMk cId="2540134862" sldId="381"/>
            <ac:picMk id="3" creationId="{DD9FDAF6-8D5B-49AA-BD0B-7487573EE9DB}"/>
          </ac:picMkLst>
        </pc:picChg>
        <pc:picChg chg="add mod">
          <ac:chgData name="Yan Huang" userId="f0c15074916ef300" providerId="LiveId" clId="{E9CFDAFC-A587-4BED-B822-EBCEEF8C2CEB}" dt="2020-06-08T15:15:33.176" v="451" actId="1038"/>
          <ac:picMkLst>
            <pc:docMk/>
            <pc:sldMk cId="2540134862" sldId="381"/>
            <ac:picMk id="5" creationId="{3C6292D6-9AC6-451B-BD73-A840C653742B}"/>
          </ac:picMkLst>
        </pc:picChg>
        <pc:picChg chg="add mod">
          <ac:chgData name="Yan Huang" userId="f0c15074916ef300" providerId="LiveId" clId="{E9CFDAFC-A587-4BED-B822-EBCEEF8C2CEB}" dt="2020-06-08T15:15:33.176" v="451" actId="1038"/>
          <ac:picMkLst>
            <pc:docMk/>
            <pc:sldMk cId="2540134862" sldId="381"/>
            <ac:picMk id="7" creationId="{C5C598E3-61ED-4A46-A379-1B72BA10D5C6}"/>
          </ac:picMkLst>
        </pc:picChg>
        <pc:picChg chg="add del mod">
          <ac:chgData name="Yan Huang" userId="f0c15074916ef300" providerId="LiveId" clId="{E9CFDAFC-A587-4BED-B822-EBCEEF8C2CEB}" dt="2020-06-08T14:59:32.231" v="373" actId="478"/>
          <ac:picMkLst>
            <pc:docMk/>
            <pc:sldMk cId="2540134862" sldId="381"/>
            <ac:picMk id="9" creationId="{5944156E-9670-43C2-A55A-C66A07C04040}"/>
          </ac:picMkLst>
        </pc:picChg>
        <pc:picChg chg="add mod">
          <ac:chgData name="Yan Huang" userId="f0c15074916ef300" providerId="LiveId" clId="{E9CFDAFC-A587-4BED-B822-EBCEEF8C2CEB}" dt="2020-06-08T15:15:33.176" v="451" actId="1038"/>
          <ac:picMkLst>
            <pc:docMk/>
            <pc:sldMk cId="2540134862" sldId="381"/>
            <ac:picMk id="12" creationId="{DC6F6C02-2448-490D-B067-DC358A82639A}"/>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6-08T01:06:35.768"/>
    </inkml:context>
    <inkml:brush xml:id="br0">
      <inkml:brushProperty name="width" value="0.05" units="cm"/>
      <inkml:brushProperty name="height" value="0.05" units="cm"/>
    </inkml:brush>
  </inkml:definitions>
  <inkml:trace contextRef="#ctx0" brushRef="#br0">105 137 2432,'-82'18'1152,"60"-54"-1152,22 36 1152,0 0-2048,29-25 0,39 0-256,55-44 128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6-08T01:06:44.341"/>
    </inkml:context>
    <inkml:brush xml:id="br0">
      <inkml:brushProperty name="width" value="0.2" units="cm"/>
      <inkml:brushProperty name="height" value="0.2" units="cm"/>
    </inkml:brush>
  </inkml:definitions>
  <inkml:trace contextRef="#ctx0" brushRef="#br0">47 26 1920,'-36'-7'896,"25"-11"-512,11 18 896,0 0-1280,0 0 0,11 7 0,-11-7 0,18 18-512,11 0 0,28 15 0,19-26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2020-6-18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2020-6-18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LJ/&#25919;&#24220;&#38598;&#20013;&#37319;&#36141;&#30446;&#24405;.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LJ/&#32593;&#19978;&#21830;&#22478;.jpg"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LJ/&#38750;&#20844;&#24320;&#25307;&#26631;&#37319;&#36141;&#26041;&#24335;&#30003;&#35831;&#34920;.jpg" TargetMode="External"/><Relationship Id="rId2" Type="http://schemas.openxmlformats.org/officeDocument/2006/relationships/hyperlink" Target="LJ/&#31435;&#39033;&#39033;&#30446;&#25307;&#26631;&#30003;&#25253;&#34920;.jpg"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LJ/&#21333;&#19968;&#26469;&#28304;&#20844;&#31034;.png" TargetMode="External"/><Relationship Id="rId4" Type="http://schemas.openxmlformats.org/officeDocument/2006/relationships/hyperlink" Target="LJ/&#21333;&#19968;&#26469;&#28304;&#19987;&#23478;&#35748;&#35777;&#34920;.jpg"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LJ/&#25307;&#26631;&#25991;&#20214;&#31614;&#21457;&#23457;&#23450;&#34920;.jpg" TargetMode="External"/><Relationship Id="rId1" Type="http://schemas.openxmlformats.org/officeDocument/2006/relationships/slideLayout" Target="../slideLayouts/slideLayout1.xml"/><Relationship Id="rId4" Type="http://schemas.openxmlformats.org/officeDocument/2006/relationships/hyperlink" Target="http://www.jsou.cn/ztbbgs/3597/list.ht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LJ/&#20379;&#24212;&#21830;&#24847;&#35265;&#21453;&#39304;&#34920;.jpg"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LJ/&#35810;&#20215;&#35760;&#24405;&#34920;.jpg"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rot="10618426" flipV="1">
            <a:off x="7879778" y="1283080"/>
            <a:ext cx="6264275" cy="8060055"/>
          </a:xfrm>
          <a:prstGeom prst="r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flipV="1">
            <a:off x="0" y="-20955"/>
            <a:ext cx="6264275" cy="8060055"/>
          </a:xfrm>
          <a:prstGeom prst="r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直角三角形 6"/>
          <p:cNvSpPr/>
          <p:nvPr/>
        </p:nvSpPr>
        <p:spPr>
          <a:xfrm flipV="1">
            <a:off x="-400265" y="-110066"/>
            <a:ext cx="6264275" cy="8060055"/>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TextBox 7"/>
          <p:cNvSpPr>
            <a:spLocks noChangeArrowheads="1"/>
          </p:cNvSpPr>
          <p:nvPr/>
        </p:nvSpPr>
        <p:spPr bwMode="auto">
          <a:xfrm>
            <a:off x="6264275" y="3871684"/>
            <a:ext cx="2910425"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defRPr/>
            </a:pPr>
            <a:r>
              <a:rPr lang="zh-CN" altLang="en-US" sz="2400" b="1" dirty="0">
                <a:latin typeface="微软雅黑" panose="020B0503020204020204" charset="-122"/>
                <a:ea typeface="微软雅黑" panose="020B0503020204020204" charset="-122"/>
                <a:sym typeface="微软雅黑" panose="020B0503020204020204" charset="-122"/>
              </a:rPr>
              <a:t>机 关 十 一 支 部</a:t>
            </a:r>
          </a:p>
        </p:txBody>
      </p:sp>
      <p:sp>
        <p:nvSpPr>
          <p:cNvPr id="13" name="矩形 12"/>
          <p:cNvSpPr/>
          <p:nvPr/>
        </p:nvSpPr>
        <p:spPr>
          <a:xfrm>
            <a:off x="6446034" y="4359477"/>
            <a:ext cx="2646878" cy="461665"/>
          </a:xfrm>
          <a:prstGeom prst="rect">
            <a:avLst/>
          </a:prstGeom>
        </p:spPr>
        <p:txBody>
          <a:bodyPr wrap="none">
            <a:spAutoFit/>
          </a:bodyPr>
          <a:lstStyle/>
          <a:p>
            <a:r>
              <a:rPr lang="zh-CN" altLang="en-US" sz="2400" b="1" dirty="0">
                <a:latin typeface="微软雅黑" panose="020B0503020204020204" charset="-122"/>
                <a:ea typeface="微软雅黑" panose="020B0503020204020204" charset="-122"/>
                <a:sym typeface="微软雅黑" panose="020B0503020204020204" charset="-122"/>
              </a:rPr>
              <a:t>招投标管理办公室</a:t>
            </a:r>
            <a:endParaRPr lang="zh-CN" altLang="en-US" sz="2400" dirty="0"/>
          </a:p>
        </p:txBody>
      </p:sp>
      <p:pic>
        <p:nvPicPr>
          <p:cNvPr id="21" name="Picture 2" descr="C:\Users\寅\Desktop\江苏开放大学未转曲-01.png"/>
          <p:cNvPicPr>
            <a:picLocks noChangeAspect="1" noChangeArrowheads="1"/>
          </p:cNvPicPr>
          <p:nvPr/>
        </p:nvPicPr>
        <p:blipFill>
          <a:blip r:embed="rId2" cstate="print"/>
          <a:srcRect/>
          <a:stretch>
            <a:fillRect/>
          </a:stretch>
        </p:blipFill>
        <p:spPr bwMode="auto">
          <a:xfrm>
            <a:off x="752432" y="754076"/>
            <a:ext cx="1694432" cy="1654483"/>
          </a:xfrm>
          <a:prstGeom prst="rect">
            <a:avLst/>
          </a:prstGeom>
          <a:noFill/>
        </p:spPr>
      </p:pic>
      <p:sp>
        <p:nvSpPr>
          <p:cNvPr id="15" name="直角三角形 14"/>
          <p:cNvSpPr/>
          <p:nvPr/>
        </p:nvSpPr>
        <p:spPr>
          <a:xfrm rot="2100857" flipV="1">
            <a:off x="10496986" y="3748992"/>
            <a:ext cx="3979667" cy="621801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连接符 23"/>
          <p:cNvCxnSpPr/>
          <p:nvPr/>
        </p:nvCxnSpPr>
        <p:spPr>
          <a:xfrm>
            <a:off x="4390691" y="3370292"/>
            <a:ext cx="6719208" cy="6531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566726" y="2374501"/>
            <a:ext cx="4978617" cy="681277"/>
          </a:xfrm>
          <a:prstGeom prst="rect">
            <a:avLst/>
          </a:prstGeom>
        </p:spPr>
        <p:txBody>
          <a:bodyPr wrap="square">
            <a:spAutoFit/>
          </a:bodyPr>
          <a:lstStyle/>
          <a:p>
            <a:pPr algn="just" latinLnBrk="1">
              <a:lnSpc>
                <a:spcPts val="2160"/>
              </a:lnSpc>
              <a:spcAft>
                <a:spcPts val="0"/>
              </a:spcAft>
            </a:pPr>
            <a:r>
              <a:rPr lang="zh-CN" altLang="en-US" sz="4400" b="1" kern="0" dirty="0">
                <a:latin typeface="黑体" panose="02010609060101010101" pitchFamily="49" charset="-122"/>
                <a:ea typeface="黑体" panose="02010609060101010101" pitchFamily="49" charset="-122"/>
                <a:cs typeface="宋体" panose="02010600030101010101" pitchFamily="2" charset="-122"/>
              </a:rPr>
              <a:t>采购招标制度学习</a:t>
            </a:r>
            <a:endParaRPr lang="en-US" altLang="zh-CN" sz="4400" b="1" kern="0" dirty="0">
              <a:latin typeface="黑体" panose="02010609060101010101" pitchFamily="49" charset="-122"/>
              <a:ea typeface="黑体" panose="02010609060101010101" pitchFamily="49" charset="-122"/>
              <a:cs typeface="宋体" panose="02010600030101010101" pitchFamily="2" charset="-122"/>
            </a:endParaRPr>
          </a:p>
          <a:p>
            <a:pPr algn="just" latinLnBrk="1">
              <a:lnSpc>
                <a:spcPts val="2160"/>
              </a:lnSpc>
              <a:spcAft>
                <a:spcPts val="0"/>
              </a:spcAft>
            </a:pPr>
            <a:endParaRPr lang="en-US" altLang="zh-CN" sz="4400" b="1" kern="0" dirty="0">
              <a:latin typeface="黑体" panose="02010609060101010101" pitchFamily="49" charset="-122"/>
              <a:ea typeface="黑体" panose="02010609060101010101" pitchFamily="49" charset="-122"/>
              <a:cs typeface="宋体" panose="02010600030101010101" pitchFamily="2" charset="-122"/>
            </a:endParaRPr>
          </a:p>
        </p:txBody>
      </p:sp>
      <p:sp>
        <p:nvSpPr>
          <p:cNvPr id="11" name="矩形 10">
            <a:extLst>
              <a:ext uri="{FF2B5EF4-FFF2-40B4-BE49-F238E27FC236}">
                <a16:creationId xmlns:a16="http://schemas.microsoft.com/office/drawing/2014/main" xmlns="" id="{7D2B0C19-FBD4-4E20-B057-02749AF00FE9}"/>
              </a:ext>
            </a:extLst>
          </p:cNvPr>
          <p:cNvSpPr/>
          <p:nvPr/>
        </p:nvSpPr>
        <p:spPr>
          <a:xfrm>
            <a:off x="1873712" y="274220"/>
            <a:ext cx="3060464" cy="1113766"/>
          </a:xfrm>
          <a:prstGeom prst="rect">
            <a:avLst/>
          </a:prstGeom>
        </p:spPr>
        <p:txBody>
          <a:bodyPr wrap="square">
            <a:spAutoFit/>
          </a:bodyPr>
          <a:lstStyle/>
          <a:p>
            <a:pPr algn="ctr" latinLnBrk="1">
              <a:lnSpc>
                <a:spcPct val="150000"/>
              </a:lnSpc>
              <a:spcAft>
                <a:spcPts val="0"/>
              </a:spcAft>
            </a:pPr>
            <a:r>
              <a:rPr lang="zh-CN" altLang="en-US" sz="2400" b="1" kern="0" dirty="0">
                <a:solidFill>
                  <a:schemeClr val="bg1"/>
                </a:solidFill>
                <a:latin typeface="黑体" panose="02010609060101010101" pitchFamily="49" charset="-122"/>
                <a:ea typeface="黑体" panose="02010609060101010101" pitchFamily="49" charset="-122"/>
                <a:cs typeface="宋体" panose="02010600030101010101" pitchFamily="2" charset="-122"/>
              </a:rPr>
              <a:t>“两服务一帮扶”</a:t>
            </a:r>
            <a:endParaRPr lang="en-US" altLang="zh-CN" sz="2400" b="1" kern="0" dirty="0">
              <a:solidFill>
                <a:schemeClr val="bg1"/>
              </a:solidFill>
              <a:latin typeface="黑体" panose="02010609060101010101" pitchFamily="49" charset="-122"/>
              <a:ea typeface="黑体" panose="02010609060101010101" pitchFamily="49" charset="-122"/>
              <a:cs typeface="宋体" panose="02010600030101010101" pitchFamily="2" charset="-122"/>
            </a:endParaRPr>
          </a:p>
          <a:p>
            <a:pPr algn="ctr" latinLnBrk="1">
              <a:lnSpc>
                <a:spcPct val="150000"/>
              </a:lnSpc>
              <a:spcAft>
                <a:spcPts val="0"/>
              </a:spcAft>
            </a:pPr>
            <a:r>
              <a:rPr lang="zh-CN" altLang="en-US" sz="2400" b="1" kern="0" dirty="0">
                <a:solidFill>
                  <a:schemeClr val="bg1"/>
                </a:solidFill>
                <a:latin typeface="黑体" panose="02010609060101010101" pitchFamily="49" charset="-122"/>
                <a:ea typeface="黑体" panose="02010609060101010101" pitchFamily="49" charset="-122"/>
                <a:cs typeface="宋体" panose="02010600030101010101" pitchFamily="2" charset="-122"/>
              </a:rPr>
              <a:t>系列活动</a:t>
            </a:r>
            <a:endParaRPr lang="en-US" altLang="zh-CN" sz="2400" b="1" kern="0" dirty="0">
              <a:solidFill>
                <a:schemeClr val="bg1"/>
              </a:solidFill>
              <a:latin typeface="黑体" panose="02010609060101010101" pitchFamily="49" charset="-122"/>
              <a:ea typeface="黑体" panose="02010609060101010101" pitchFamily="49" charset="-122"/>
              <a:cs typeface="宋体" panose="02010600030101010101" pitchFamily="2" charset="-122"/>
            </a:endParaRPr>
          </a:p>
        </p:txBody>
      </p:sp>
      <p:sp>
        <p:nvSpPr>
          <p:cNvPr id="12" name="矩形 11">
            <a:extLst>
              <a:ext uri="{FF2B5EF4-FFF2-40B4-BE49-F238E27FC236}">
                <a16:creationId xmlns:a16="http://schemas.microsoft.com/office/drawing/2014/main" xmlns="" id="{13529600-8930-4A33-96F2-F70DF0C3CF32}"/>
              </a:ext>
            </a:extLst>
          </p:cNvPr>
          <p:cNvSpPr/>
          <p:nvPr/>
        </p:nvSpPr>
        <p:spPr>
          <a:xfrm>
            <a:off x="6951566" y="5427062"/>
            <a:ext cx="2482508" cy="374461"/>
          </a:xfrm>
          <a:prstGeom prst="rect">
            <a:avLst/>
          </a:prstGeom>
        </p:spPr>
        <p:txBody>
          <a:bodyPr wrap="square">
            <a:spAutoFit/>
          </a:bodyPr>
          <a:lstStyle/>
          <a:p>
            <a:pPr algn="just" latinLnBrk="1">
              <a:lnSpc>
                <a:spcPts val="2160"/>
              </a:lnSpc>
              <a:spcAft>
                <a:spcPts val="0"/>
              </a:spcAft>
            </a:pPr>
            <a:r>
              <a:rPr lang="en-US" altLang="zh-CN" sz="2400" b="1" kern="0" dirty="0">
                <a:latin typeface="黑体" panose="02010609060101010101" pitchFamily="49" charset="-122"/>
                <a:ea typeface="黑体" panose="02010609060101010101" pitchFamily="49" charset="-122"/>
                <a:cs typeface="宋体" panose="02010600030101010101" pitchFamily="2" charset="-122"/>
              </a:rPr>
              <a:t>2020</a:t>
            </a:r>
            <a:r>
              <a:rPr lang="zh-CN" altLang="en-US" sz="2400" b="1" kern="0" dirty="0">
                <a:latin typeface="黑体" panose="02010609060101010101" pitchFamily="49" charset="-122"/>
                <a:ea typeface="黑体" panose="02010609060101010101" pitchFamily="49" charset="-122"/>
                <a:cs typeface="宋体" panose="02010600030101010101" pitchFamily="2" charset="-122"/>
              </a:rPr>
              <a:t>年</a:t>
            </a:r>
            <a:r>
              <a:rPr lang="en-US" altLang="zh-CN" sz="2400" b="1" kern="0" dirty="0">
                <a:latin typeface="黑体" panose="02010609060101010101" pitchFamily="49" charset="-122"/>
                <a:ea typeface="黑体" panose="02010609060101010101" pitchFamily="49" charset="-122"/>
                <a:cs typeface="宋体" panose="02010600030101010101" pitchFamily="2" charset="-122"/>
              </a:rPr>
              <a:t>6</a:t>
            </a:r>
            <a:r>
              <a:rPr lang="zh-CN" altLang="en-US" sz="2400" b="1" kern="0" dirty="0">
                <a:latin typeface="黑体" panose="02010609060101010101" pitchFamily="49" charset="-122"/>
                <a:ea typeface="黑体" panose="02010609060101010101" pitchFamily="49" charset="-122"/>
                <a:cs typeface="宋体" panose="02010600030101010101" pitchFamily="2" charset="-122"/>
              </a:rPr>
              <a:t>月</a:t>
            </a:r>
            <a:r>
              <a:rPr lang="en-US" altLang="zh-CN" sz="2400" b="1" kern="0" dirty="0">
                <a:latin typeface="黑体" panose="02010609060101010101" pitchFamily="49" charset="-122"/>
                <a:ea typeface="黑体" panose="02010609060101010101" pitchFamily="49" charset="-122"/>
                <a:cs typeface="宋体" panose="02010600030101010101" pitchFamily="2" charset="-122"/>
              </a:rPr>
              <a:t>18</a:t>
            </a:r>
            <a:r>
              <a:rPr lang="zh-CN" altLang="en-US" sz="2400" b="1" kern="0" dirty="0">
                <a:latin typeface="黑体" panose="02010609060101010101" pitchFamily="49" charset="-122"/>
                <a:ea typeface="黑体" panose="02010609060101010101" pitchFamily="49" charset="-122"/>
                <a:cs typeface="宋体" panose="02010600030101010101" pitchFamily="2" charset="-122"/>
              </a:rPr>
              <a:t>日</a:t>
            </a:r>
            <a:endParaRPr lang="en-US" altLang="zh-CN" sz="2400" b="1" kern="0" dirty="0">
              <a:latin typeface="黑体" panose="02010609060101010101" pitchFamily="49" charset="-122"/>
              <a:ea typeface="黑体" panose="02010609060101010101" pitchFamily="49" charset="-122"/>
              <a:cs typeface="宋体" panose="02010600030101010101" pitchFamily="2" charset="-122"/>
            </a:endParaRPr>
          </a:p>
        </p:txBody>
      </p:sp>
      <mc:AlternateContent xmlns:mc="http://schemas.openxmlformats.org/markup-compatibility/2006" xmlns:p14="http://schemas.microsoft.com/office/powerpoint/2010/main">
        <mc:Choice Requires="p14">
          <p:contentPart p14:bwMode="auto" r:id="rId3">
            <p14:nvContentPartPr>
              <p14:cNvPr id="3" name="墨迹 2">
                <a:extLst>
                  <a:ext uri="{FF2B5EF4-FFF2-40B4-BE49-F238E27FC236}">
                    <a16:creationId xmlns:a16="http://schemas.microsoft.com/office/drawing/2014/main" xmlns="" id="{1ADA04CA-3BE3-4765-846E-5A80B2513320}"/>
                  </a:ext>
                </a:extLst>
              </p14:cNvPr>
              <p14:cNvContentPartPr/>
              <p14:nvPr/>
            </p14:nvContentPartPr>
            <p14:xfrm>
              <a:off x="2124360" y="9649920"/>
              <a:ext cx="79560" cy="56160"/>
            </p14:xfrm>
          </p:contentPart>
        </mc:Choice>
        <mc:Fallback xmlns="">
          <p:pic>
            <p:nvPicPr>
              <p:cNvPr id="3" name="墨迹 2">
                <a:extLst>
                  <a:ext uri="{FF2B5EF4-FFF2-40B4-BE49-F238E27FC236}">
                    <a16:creationId xmlns:a16="http://schemas.microsoft.com/office/drawing/2014/main" id="{1ADA04CA-3BE3-4765-846E-5A80B2513320}"/>
                  </a:ext>
                </a:extLst>
              </p:cNvPr>
              <p:cNvPicPr/>
              <p:nvPr/>
            </p:nvPicPr>
            <p:blipFill>
              <a:blip r:embed="rId4"/>
              <a:stretch>
                <a:fillRect/>
              </a:stretch>
            </p:blipFill>
            <p:spPr>
              <a:xfrm>
                <a:off x="2115720" y="9640920"/>
                <a:ext cx="9720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墨迹 3">
                <a:extLst>
                  <a:ext uri="{FF2B5EF4-FFF2-40B4-BE49-F238E27FC236}">
                    <a16:creationId xmlns:a16="http://schemas.microsoft.com/office/drawing/2014/main" xmlns="" id="{E0AEEADE-0801-424B-A8CE-CB7828FFB8C2}"/>
                  </a:ext>
                </a:extLst>
              </p14:cNvPr>
              <p14:cNvContentPartPr/>
              <p14:nvPr/>
            </p14:nvContentPartPr>
            <p14:xfrm>
              <a:off x="1230480" y="-3414480"/>
              <a:ext cx="69120" cy="30240"/>
            </p14:xfrm>
          </p:contentPart>
        </mc:Choice>
        <mc:Fallback xmlns="">
          <p:pic>
            <p:nvPicPr>
              <p:cNvPr id="4" name="墨迹 3">
                <a:extLst>
                  <a:ext uri="{FF2B5EF4-FFF2-40B4-BE49-F238E27FC236}">
                    <a16:creationId xmlns:a16="http://schemas.microsoft.com/office/drawing/2014/main" id="{E0AEEADE-0801-424B-A8CE-CB7828FFB8C2}"/>
                  </a:ext>
                </a:extLst>
              </p:cNvPr>
              <p:cNvPicPr/>
              <p:nvPr/>
            </p:nvPicPr>
            <p:blipFill>
              <a:blip r:embed="rId6"/>
              <a:stretch>
                <a:fillRect/>
              </a:stretch>
            </p:blipFill>
            <p:spPr>
              <a:xfrm>
                <a:off x="1194480" y="-3450120"/>
                <a:ext cx="140760" cy="101880"/>
              </a:xfrm>
              <a:prstGeom prst="rect">
                <a:avLst/>
              </a:prstGeom>
            </p:spPr>
          </p:pic>
        </mc:Fallback>
      </mc:AlternateContent>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sp>
        <p:nvSpPr>
          <p:cNvPr id="21" name="TextBox 504"/>
          <p:cNvSpPr txBox="1"/>
          <p:nvPr/>
        </p:nvSpPr>
        <p:spPr>
          <a:xfrm>
            <a:off x="1382710" y="1773085"/>
            <a:ext cx="3788379"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4</a:t>
            </a:r>
            <a:r>
              <a:rPr lang="zh-CN" altLang="en-US" sz="2800" dirty="0"/>
              <a:t>、政府集中采购目录</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936020" y="2509247"/>
            <a:ext cx="10580690" cy="2677656"/>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en-US" sz="2800" dirty="0"/>
              <a:t>       </a:t>
            </a:r>
            <a:r>
              <a:rPr lang="zh-CN" altLang="en-US" sz="2800" dirty="0">
                <a:hlinkClick r:id="rId3" action="ppaction://hlinkfile"/>
              </a:rPr>
              <a:t>政府集中采购目录</a:t>
            </a:r>
            <a:r>
              <a:rPr lang="zh-CN" altLang="en-US" sz="2800" dirty="0"/>
              <a:t>是有关政府采购主管部门（省财政厅）依据提高采购质量、降低采购成本的原则，对一些通用的、大批量的采购对象应纳入政府采购管理和进行集中采购而确定的、并由政府部门公布的货物、服务、工程的范围和具体的名称清单。</a:t>
            </a:r>
            <a:endParaRPr lang="zh-CN" altLang="en-US" sz="2800" b="1" dirty="0">
              <a:solidFill>
                <a:schemeClr val="tx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78345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5370510"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sp>
        <p:nvSpPr>
          <p:cNvPr id="21" name="TextBox 504"/>
          <p:cNvSpPr txBox="1"/>
          <p:nvPr/>
        </p:nvSpPr>
        <p:spPr>
          <a:xfrm>
            <a:off x="1382710" y="1773085"/>
            <a:ext cx="7162199"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5</a:t>
            </a:r>
            <a:r>
              <a:rPr lang="zh-CN" altLang="en-US" sz="2800" dirty="0"/>
              <a:t>、采购方式</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1303303" y="2366324"/>
            <a:ext cx="9505987" cy="130420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en-US" sz="2800" dirty="0">
                <a:solidFill>
                  <a:srgbClr val="FF0000"/>
                </a:solidFill>
              </a:rPr>
              <a:t>公开招标</a:t>
            </a:r>
            <a:r>
              <a:rPr lang="zh-CN" altLang="en-US" sz="2800" dirty="0"/>
              <a:t>、邀请招标、竞争性谈判、竞争性磋商、</a:t>
            </a:r>
            <a:r>
              <a:rPr lang="zh-CN" altLang="en-US" sz="2800" dirty="0">
                <a:solidFill>
                  <a:schemeClr val="tx1"/>
                </a:solidFill>
              </a:rPr>
              <a:t>单一来源</a:t>
            </a:r>
            <a:r>
              <a:rPr lang="zh-CN" altLang="en-US" sz="2800" dirty="0"/>
              <a:t>、</a:t>
            </a:r>
            <a:r>
              <a:rPr lang="zh-CN" altLang="en-US" sz="2800" dirty="0">
                <a:solidFill>
                  <a:schemeClr val="tx1"/>
                </a:solidFill>
              </a:rPr>
              <a:t>询价、</a:t>
            </a:r>
            <a:r>
              <a:rPr lang="zh-CN" altLang="en-US" sz="2800" dirty="0">
                <a:solidFill>
                  <a:srgbClr val="FF0000"/>
                </a:solidFill>
              </a:rPr>
              <a:t>协议供货、网上商城采购</a:t>
            </a:r>
            <a:r>
              <a:rPr lang="zh-CN" altLang="en-US" sz="2800" dirty="0"/>
              <a:t>。</a:t>
            </a:r>
            <a:endParaRPr lang="zh-CN" altLang="en-US" sz="2800" b="1" dirty="0">
              <a:solidFill>
                <a:schemeClr val="tx1"/>
              </a:solidFill>
              <a:latin typeface="黑体" panose="02010609060101010101" pitchFamily="49" charset="-122"/>
              <a:ea typeface="黑体" panose="02010609060101010101" pitchFamily="49" charset="-122"/>
            </a:endParaRPr>
          </a:p>
        </p:txBody>
      </p:sp>
      <p:sp>
        <p:nvSpPr>
          <p:cNvPr id="2" name="矩形 1">
            <a:extLst>
              <a:ext uri="{FF2B5EF4-FFF2-40B4-BE49-F238E27FC236}">
                <a16:creationId xmlns:a16="http://schemas.microsoft.com/office/drawing/2014/main" xmlns="" id="{7FA9FF3B-8F3C-4FC3-B6B5-60DF17851BC0}"/>
              </a:ext>
            </a:extLst>
          </p:cNvPr>
          <p:cNvSpPr/>
          <p:nvPr/>
        </p:nvSpPr>
        <p:spPr>
          <a:xfrm>
            <a:off x="1303303" y="3941037"/>
            <a:ext cx="9893879" cy="1135054"/>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公开招标</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，是以招标公告的方式邀请不特定的法人或者其他组织参与投标。</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公开招标</a:t>
            </a:r>
            <a:r>
              <a:rPr lang="zh-CN" altLang="en-US"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是</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学校采购的主要采购方式</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57263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531672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采购方式</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 name="矩形 2">
            <a:extLst>
              <a:ext uri="{FF2B5EF4-FFF2-40B4-BE49-F238E27FC236}">
                <a16:creationId xmlns:a16="http://schemas.microsoft.com/office/drawing/2014/main" xmlns="" id="{DBE169FB-A93E-4294-BC88-EA309FC9F6D5}"/>
              </a:ext>
            </a:extLst>
          </p:cNvPr>
          <p:cNvSpPr/>
          <p:nvPr/>
        </p:nvSpPr>
        <p:spPr>
          <a:xfrm>
            <a:off x="1183341" y="1807944"/>
            <a:ext cx="9825318" cy="1135054"/>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邀请招标</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，是以投标邀请书的方式邀请三家以上具有承担招标项目能力、资信良好的特定法人或者其他组织参与投标的采购方式。</a:t>
            </a:r>
            <a:endParaRPr lang="zh-CN" altLang="en-US" sz="2400" dirty="0">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a16="http://schemas.microsoft.com/office/drawing/2014/main" xmlns="" id="{A82D491D-A211-407A-8D52-6EE06849B61D}"/>
              </a:ext>
            </a:extLst>
          </p:cNvPr>
          <p:cNvSpPr/>
          <p:nvPr/>
        </p:nvSpPr>
        <p:spPr>
          <a:xfrm>
            <a:off x="824752" y="3232834"/>
            <a:ext cx="9690847" cy="1556003"/>
          </a:xfrm>
          <a:prstGeom prst="rect">
            <a:avLst/>
          </a:prstGeom>
        </p:spPr>
        <p:txBody>
          <a:bodyPr wrap="square">
            <a:spAutoFit/>
          </a:bodyPr>
          <a:lstStyle/>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符合下列情形之一的项目，可以采用邀请招标方式采购：</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a</a:t>
            </a:r>
            <a:r>
              <a:rPr lang="zh-CN" altLang="zh-CN" sz="2200" kern="100" dirty="0">
                <a:latin typeface="微软雅黑" panose="020B0503020204020204" pitchFamily="34" charset="-122"/>
                <a:ea typeface="微软雅黑" panose="020B0503020204020204" pitchFamily="34" charset="-122"/>
              </a:rPr>
              <a:t>）具有特殊性，只能从有限范围的供应商处采购的；</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b</a:t>
            </a:r>
            <a:r>
              <a:rPr lang="zh-CN" altLang="zh-CN" sz="2200" kern="100" dirty="0">
                <a:latin typeface="微软雅黑" panose="020B0503020204020204" pitchFamily="34" charset="-122"/>
                <a:ea typeface="微软雅黑" panose="020B0503020204020204" pitchFamily="34" charset="-122"/>
              </a:rPr>
              <a:t>）采用公开招标方式的费用占采购招标项目总价值的比例过大的。</a:t>
            </a:r>
          </a:p>
        </p:txBody>
      </p:sp>
    </p:spTree>
    <p:extLst>
      <p:ext uri="{BB962C8B-B14F-4D97-AF65-F5344CB8AC3E}">
        <p14:creationId xmlns:p14="http://schemas.microsoft.com/office/powerpoint/2010/main" val="1478441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 name="矩形 2">
            <a:extLst>
              <a:ext uri="{FF2B5EF4-FFF2-40B4-BE49-F238E27FC236}">
                <a16:creationId xmlns:a16="http://schemas.microsoft.com/office/drawing/2014/main" xmlns="" id="{FFEA276B-3988-4271-B7DC-CA509C5A81F4}"/>
              </a:ext>
            </a:extLst>
          </p:cNvPr>
          <p:cNvSpPr/>
          <p:nvPr/>
        </p:nvSpPr>
        <p:spPr>
          <a:xfrm>
            <a:off x="1513490" y="1917955"/>
            <a:ext cx="8561688" cy="2797048"/>
          </a:xfrm>
          <a:prstGeom prst="rect">
            <a:avLst/>
          </a:prstGeom>
        </p:spPr>
        <p:txBody>
          <a:bodyPr wrap="square">
            <a:spAutoFit/>
          </a:bodyPr>
          <a:lstStyle/>
          <a:p>
            <a:pPr>
              <a:lnSpc>
                <a:spcPct val="150000"/>
              </a:lnSpc>
            </a:pPr>
            <a:r>
              <a:rPr lang="zh-CN" altLang="en-US" sz="2400" dirty="0">
                <a:solidFill>
                  <a:srgbClr val="333333"/>
                </a:solidFill>
                <a:latin typeface="微软雅黑" panose="020B0503020204020204" pitchFamily="34" charset="-122"/>
                <a:ea typeface="微软雅黑" panose="020B0503020204020204" pitchFamily="34" charset="-122"/>
              </a:rPr>
              <a:t>（</a:t>
            </a:r>
            <a:r>
              <a:rPr lang="en-US" altLang="zh-CN" sz="2400" dirty="0">
                <a:solidFill>
                  <a:srgbClr val="333333"/>
                </a:solidFill>
                <a:latin typeface="微软雅黑" panose="020B0503020204020204" pitchFamily="34" charset="-122"/>
                <a:ea typeface="微软雅黑" panose="020B0503020204020204" pitchFamily="34" charset="-122"/>
              </a:rPr>
              <a:t>3</a:t>
            </a:r>
            <a:r>
              <a:rPr lang="zh-CN" altLang="en-US" sz="2400" dirty="0">
                <a:solidFill>
                  <a:srgbClr val="333333"/>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单一来源</a:t>
            </a:r>
            <a:r>
              <a:rPr lang="zh-CN" altLang="en-US" sz="2400" dirty="0">
                <a:latin typeface="微软雅黑" panose="020B0503020204020204" pitchFamily="34" charset="-122"/>
                <a:ea typeface="微软雅黑" panose="020B0503020204020204" pitchFamily="34" charset="-122"/>
              </a:rPr>
              <a:t>，</a:t>
            </a:r>
            <a:r>
              <a:rPr lang="zh-CN" altLang="en-US" sz="2400" dirty="0">
                <a:solidFill>
                  <a:srgbClr val="333333"/>
                </a:solidFill>
                <a:latin typeface="微软雅黑" panose="020B0503020204020204" pitchFamily="34" charset="-122"/>
                <a:ea typeface="微软雅黑" panose="020B0503020204020204" pitchFamily="34" charset="-122"/>
              </a:rPr>
              <a:t>也称直接采购，是指采购人向唯一供应商进行采购的方式。适用于采购货物、服务的来源渠道单一，或属专利、首次制造、合同追加、原有采购项目的后续扩充和发生了不可预见的紧急情况不能从其他供应商处采购等情况。该采购方式的最主要特点是没有竞争性。</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95825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68D60B2F-A07C-46F0-AF1F-2C67455D5EE3}"/>
              </a:ext>
            </a:extLst>
          </p:cNvPr>
          <p:cNvSpPr/>
          <p:nvPr/>
        </p:nvSpPr>
        <p:spPr>
          <a:xfrm>
            <a:off x="1405245" y="1730643"/>
            <a:ext cx="9433331" cy="2797048"/>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4</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询价采购</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，是指评审委员会（询价小组）向符合资格条件的供应商</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家以上）</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发出采购货物询价通知书，要求供应商一次报出不得更改的价格，评审委员会（询价小组）经评审后提出成交候选供应商或直接确定成交供应商的采购方式。</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一般用于</a:t>
            </a:r>
            <a:r>
              <a:rPr lang="zh-CN" altLang="zh-CN" sz="2400" kern="100" dirty="0">
                <a:latin typeface="微软雅黑" panose="020B0503020204020204" pitchFamily="34" charset="-122"/>
                <a:ea typeface="微软雅黑" panose="020B0503020204020204" pitchFamily="34" charset="-122"/>
                <a:cs typeface="Times New Roman" panose="02020603050405020304" pitchFamily="18" charset="0"/>
              </a:rPr>
              <a:t>规格标准统一、货源充足、价格变化幅度小的货物采购项目。</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00348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BB95C150-FAAF-4FAE-85CB-85AB4ADB210C}"/>
              </a:ext>
            </a:extLst>
          </p:cNvPr>
          <p:cNvSpPr/>
          <p:nvPr/>
        </p:nvSpPr>
        <p:spPr>
          <a:xfrm>
            <a:off x="1355397" y="1730643"/>
            <a:ext cx="8884024" cy="2797048"/>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5</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竞争性谈判</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是指评审委员会（谈判小组）与符合资格条件的供应商就采购货物、工程和服务事宜进行谈判，供应商按照谈判文件的要求提交响应文件和最后报价，评审委员会（谈判小组）经评审和谈判后提出成交候选供应商或直接确定成交供应商的采购方式。</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93839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 name="矩形 2">
            <a:extLst>
              <a:ext uri="{FF2B5EF4-FFF2-40B4-BE49-F238E27FC236}">
                <a16:creationId xmlns:a16="http://schemas.microsoft.com/office/drawing/2014/main" xmlns="" id="{59C99F03-B54A-4E32-BC45-BE6FE7A7A247}"/>
              </a:ext>
            </a:extLst>
          </p:cNvPr>
          <p:cNvSpPr/>
          <p:nvPr/>
        </p:nvSpPr>
        <p:spPr>
          <a:xfrm>
            <a:off x="626698" y="1587693"/>
            <a:ext cx="9833386" cy="3587329"/>
          </a:xfrm>
          <a:prstGeom prst="rect">
            <a:avLst/>
          </a:prstGeom>
        </p:spPr>
        <p:txBody>
          <a:bodyPr wrap="square">
            <a:spAutoFit/>
          </a:bodyPr>
          <a:lstStyle/>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符合下列情形之一的项目，可以采用竞争性谈判方式采购：</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a</a:t>
            </a:r>
            <a:r>
              <a:rPr lang="zh-CN" altLang="zh-CN" sz="2200" kern="100" dirty="0">
                <a:latin typeface="微软雅黑" panose="020B0503020204020204" pitchFamily="34" charset="-122"/>
                <a:ea typeface="微软雅黑" panose="020B0503020204020204" pitchFamily="34" charset="-122"/>
              </a:rPr>
              <a:t>）招标后没有供应商投标或者没有合格标的，或者重新招标未能成立的；</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b</a:t>
            </a:r>
            <a:r>
              <a:rPr lang="zh-CN" altLang="zh-CN" sz="2200" kern="100" dirty="0">
                <a:latin typeface="微软雅黑" panose="020B0503020204020204" pitchFamily="34" charset="-122"/>
                <a:ea typeface="微软雅黑" panose="020B0503020204020204" pitchFamily="34" charset="-122"/>
              </a:rPr>
              <a:t>）技术复杂或者性质特殊，不能确定详细规格或者具体要求的；</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c</a:t>
            </a:r>
            <a:r>
              <a:rPr lang="zh-CN" altLang="zh-CN" sz="2200" kern="100" dirty="0">
                <a:latin typeface="微软雅黑" panose="020B0503020204020204" pitchFamily="34" charset="-122"/>
                <a:ea typeface="微软雅黑" panose="020B0503020204020204" pitchFamily="34" charset="-122"/>
              </a:rPr>
              <a:t>）非需求部门所能预见的原因或者非需求部门拖延造成采用公开招标所需时间不能满足用户紧急需要的；</a:t>
            </a:r>
          </a:p>
          <a:p>
            <a:pPr indent="406400" algn="just">
              <a:lnSpc>
                <a:spcPct val="150000"/>
              </a:lnSpc>
              <a:spcAft>
                <a:spcPts val="0"/>
              </a:spcAft>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d</a:t>
            </a:r>
            <a:r>
              <a:rPr lang="zh-CN" altLang="zh-CN" sz="2200" kern="100" dirty="0">
                <a:latin typeface="微软雅黑" panose="020B0503020204020204" pitchFamily="34" charset="-122"/>
                <a:ea typeface="微软雅黑" panose="020B0503020204020204" pitchFamily="34" charset="-122"/>
              </a:rPr>
              <a:t>）因艺术品采购、专利、专有技术或者服务的时间、数量事先不能确定等原因不能事先计算出价格总额的</a:t>
            </a:r>
            <a:r>
              <a:rPr lang="zh-CN" altLang="en-US" sz="2200" kern="100" dirty="0">
                <a:latin typeface="微软雅黑" panose="020B0503020204020204" pitchFamily="34" charset="-122"/>
                <a:ea typeface="微软雅黑" panose="020B0503020204020204" pitchFamily="34" charset="-122"/>
              </a:rPr>
              <a:t>。</a:t>
            </a:r>
            <a:endParaRPr lang="zh-CN" altLang="zh-CN" sz="2200" kern="1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61067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 name="矩形 2">
            <a:extLst>
              <a:ext uri="{FF2B5EF4-FFF2-40B4-BE49-F238E27FC236}">
                <a16:creationId xmlns:a16="http://schemas.microsoft.com/office/drawing/2014/main" xmlns="" id="{042A0061-FBDF-4271-8C6F-420800AA2D88}"/>
              </a:ext>
            </a:extLst>
          </p:cNvPr>
          <p:cNvSpPr/>
          <p:nvPr/>
        </p:nvSpPr>
        <p:spPr>
          <a:xfrm>
            <a:off x="1407136" y="1753477"/>
            <a:ext cx="8749553" cy="3351046"/>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竞争性磋商</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是指评审委员会（磋商小组）集体与符合资格条件的供应商分别进行磋商，可以对有关技术需求、商务条件等实质性要求作出修改，在将修改部分通知全体供应商后，要求其作出最后报价，评审委员会（磋商小组）依据磋商文件规定的方法和最后报价进行评分，确定得分最高的供应商为成交供应商的采购方式。</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64195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C9BB4B3F-1225-4596-B66C-0631CC871277}"/>
              </a:ext>
            </a:extLst>
          </p:cNvPr>
          <p:cNvSpPr/>
          <p:nvPr/>
        </p:nvSpPr>
        <p:spPr>
          <a:xfrm>
            <a:off x="1071577" y="1730643"/>
            <a:ext cx="10235408" cy="2571666"/>
          </a:xfrm>
          <a:prstGeom prst="rect">
            <a:avLst/>
          </a:prstGeom>
        </p:spPr>
        <p:txBody>
          <a:bodyPr wrap="square">
            <a:spAutoFit/>
          </a:bodyPr>
          <a:lstStyle/>
          <a:p>
            <a:pPr marL="101600" indent="304800" algn="just">
              <a:lnSpc>
                <a:spcPct val="150000"/>
              </a:lnSpc>
            </a:pPr>
            <a:r>
              <a:rPr lang="zh-CN" altLang="zh-CN" sz="2200" kern="100" dirty="0">
                <a:latin typeface="微软雅黑" panose="020B0503020204020204" pitchFamily="34" charset="-122"/>
                <a:ea typeface="微软雅黑" panose="020B0503020204020204" pitchFamily="34" charset="-122"/>
              </a:rPr>
              <a:t>符合下列情形之一的项目，可以采用竞争性磋商方式采购：</a:t>
            </a:r>
          </a:p>
          <a:p>
            <a:pPr marL="101600" indent="304800" algn="just">
              <a:lnSpc>
                <a:spcPct val="150000"/>
              </a:lnSpc>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a</a:t>
            </a:r>
            <a:r>
              <a:rPr lang="zh-CN" altLang="zh-CN" sz="2200" kern="100" dirty="0">
                <a:latin typeface="微软雅黑" panose="020B0503020204020204" pitchFamily="34" charset="-122"/>
                <a:ea typeface="微软雅黑" panose="020B0503020204020204" pitchFamily="34" charset="-122"/>
              </a:rPr>
              <a:t>）技术复杂或者性质特殊，不能确定详细规格或者具体要求的项目；</a:t>
            </a:r>
          </a:p>
          <a:p>
            <a:pPr marL="101600" indent="304800" algn="just">
              <a:lnSpc>
                <a:spcPct val="150000"/>
              </a:lnSpc>
            </a:pPr>
            <a:r>
              <a:rPr lang="zh-CN" altLang="zh-CN" sz="2200" kern="100" dirty="0">
                <a:latin typeface="微软雅黑" panose="020B0503020204020204" pitchFamily="34" charset="-122"/>
                <a:ea typeface="微软雅黑" panose="020B0503020204020204" pitchFamily="34" charset="-122"/>
              </a:rPr>
              <a:t>（</a:t>
            </a:r>
            <a:r>
              <a:rPr lang="en-US" altLang="zh-CN" sz="2200" kern="100" dirty="0">
                <a:latin typeface="微软雅黑" panose="020B0503020204020204" pitchFamily="34" charset="-122"/>
                <a:ea typeface="微软雅黑" panose="020B0503020204020204" pitchFamily="34" charset="-122"/>
              </a:rPr>
              <a:t>b</a:t>
            </a:r>
            <a:r>
              <a:rPr lang="zh-CN" altLang="zh-CN" sz="2200" kern="100" dirty="0">
                <a:latin typeface="微软雅黑" panose="020B0503020204020204" pitchFamily="34" charset="-122"/>
                <a:ea typeface="微软雅黑" panose="020B0503020204020204" pitchFamily="34" charset="-122"/>
              </a:rPr>
              <a:t>）因艺术品采购、专利、专有技术或者服务的时间、数量事先不能确定等原因不能事先计算出价格总额的；</a:t>
            </a:r>
          </a:p>
          <a:p>
            <a:pPr>
              <a:lnSpc>
                <a:spcPct val="150000"/>
              </a:lnSpc>
            </a:pPr>
            <a:r>
              <a:rPr lang="en-US" altLang="zh-CN" sz="22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zh-CN" sz="2200" kern="1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200" kern="100" dirty="0">
                <a:latin typeface="微软雅黑" panose="020B0503020204020204" pitchFamily="34" charset="-122"/>
                <a:ea typeface="微软雅黑" panose="020B0503020204020204" pitchFamily="34" charset="-122"/>
                <a:cs typeface="Times New Roman" panose="02020603050405020304" pitchFamily="18" charset="0"/>
              </a:rPr>
              <a:t>c</a:t>
            </a:r>
            <a:r>
              <a:rPr lang="zh-CN" altLang="zh-CN" sz="2200" kern="100" dirty="0">
                <a:latin typeface="微软雅黑" panose="020B0503020204020204" pitchFamily="34" charset="-122"/>
                <a:ea typeface="微软雅黑" panose="020B0503020204020204" pitchFamily="34" charset="-122"/>
                <a:cs typeface="Times New Roman" panose="02020603050405020304" pitchFamily="18" charset="0"/>
              </a:rPr>
              <a:t>）市场竞争不充分的科研项目，以及需要扶持的科技成果转化项目。</a:t>
            </a:r>
            <a:endParaRPr lang="zh-CN" altLang="en-US" sz="2200" dirty="0">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a16="http://schemas.microsoft.com/office/drawing/2014/main" xmlns="" id="{281D2874-8EE6-4F2E-A84A-8E3D74046465}"/>
              </a:ext>
            </a:extLst>
          </p:cNvPr>
          <p:cNvSpPr/>
          <p:nvPr/>
        </p:nvSpPr>
        <p:spPr>
          <a:xfrm>
            <a:off x="1192992" y="4519326"/>
            <a:ext cx="9806015" cy="1048172"/>
          </a:xfrm>
          <a:prstGeom prst="rect">
            <a:avLst/>
          </a:prstGeom>
        </p:spPr>
        <p:txBody>
          <a:bodyPr wrap="square">
            <a:spAutoFit/>
          </a:bodyPr>
          <a:lstStyle/>
          <a:p>
            <a:pPr>
              <a:lnSpc>
                <a:spcPct val="150000"/>
              </a:lnSpc>
            </a:pPr>
            <a:r>
              <a:rPr lang="zh-CN" altLang="en-US" sz="2200" dirty="0">
                <a:solidFill>
                  <a:srgbClr val="FF0000"/>
                </a:solidFill>
                <a:latin typeface="微软雅黑" panose="020B0503020204020204" pitchFamily="34" charset="-122"/>
                <a:ea typeface="微软雅黑" panose="020B0503020204020204" pitchFamily="34" charset="-122"/>
              </a:rPr>
              <a:t>竞争性磋商与竞争性谈判的主要区别：在详细评审阶段中，前者依据得分从高到低确定成交供应商的排序，后者依据报价从低到高确定成交供应商的排序。</a:t>
            </a:r>
          </a:p>
        </p:txBody>
      </p:sp>
    </p:spTree>
    <p:extLst>
      <p:ext uri="{BB962C8B-B14F-4D97-AF65-F5344CB8AC3E}">
        <p14:creationId xmlns:p14="http://schemas.microsoft.com/office/powerpoint/2010/main" val="36557459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59703252-4668-408D-9802-006CDD524966}"/>
              </a:ext>
            </a:extLst>
          </p:cNvPr>
          <p:cNvSpPr/>
          <p:nvPr/>
        </p:nvSpPr>
        <p:spPr>
          <a:xfrm>
            <a:off x="1230173" y="1791357"/>
            <a:ext cx="9518372" cy="3647152"/>
          </a:xfrm>
          <a:prstGeom prst="rect">
            <a:avLst/>
          </a:prstGeom>
        </p:spPr>
        <p:txBody>
          <a:bodyPr wrap="square">
            <a:spAutoFit/>
          </a:bodyPr>
          <a:lstStyle/>
          <a:p>
            <a:pPr marL="67945" indent="406400" algn="just">
              <a:lnSpc>
                <a:spcPct val="150000"/>
              </a:lnSpc>
              <a:spcAft>
                <a:spcPts val="0"/>
              </a:spcAft>
            </a:pPr>
            <a:r>
              <a:rPr lang="zh-CN" altLang="en-US" sz="22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200" dirty="0">
                <a:latin typeface="微软雅黑" panose="020B0503020204020204" pitchFamily="34" charset="-122"/>
                <a:ea typeface="微软雅黑" panose="020B0503020204020204" pitchFamily="34" charset="-122"/>
                <a:cs typeface="Times New Roman" panose="02020603050405020304" pitchFamily="18" charset="0"/>
              </a:rPr>
              <a:t>7</a:t>
            </a:r>
            <a:r>
              <a:rPr lang="zh-CN" altLang="en-US" sz="22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2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协议供货</a:t>
            </a:r>
            <a:r>
              <a:rPr lang="zh-CN" altLang="zh-CN" sz="2200" dirty="0">
                <a:latin typeface="微软雅黑" panose="020B0503020204020204" pitchFamily="34" charset="-122"/>
                <a:ea typeface="微软雅黑" panose="020B0503020204020204" pitchFamily="34" charset="-122"/>
                <a:cs typeface="Times New Roman" panose="02020603050405020304" pitchFamily="18" charset="0"/>
              </a:rPr>
              <a:t>，是指自主选择特定政府采购项目的中标供应商及其中标产品的价格和服务条件的采购方式。招标办根据政府采购限额标准，会同需求部门在协议供货单位中根据协议供货相关规定直接指定或二次比价，确定成交供应商。</a:t>
            </a:r>
          </a:p>
          <a:p>
            <a:pPr marL="67945" indent="406400" algn="just">
              <a:lnSpc>
                <a:spcPct val="150000"/>
              </a:lnSpc>
              <a:spcAft>
                <a:spcPts val="0"/>
              </a:spcAft>
            </a:pPr>
            <a:r>
              <a:rPr lang="zh-CN" altLang="en-US" sz="22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200" dirty="0">
                <a:latin typeface="微软雅黑" panose="020B0503020204020204" pitchFamily="34" charset="-122"/>
                <a:ea typeface="微软雅黑" panose="020B0503020204020204" pitchFamily="34" charset="-122"/>
                <a:cs typeface="Times New Roman" panose="02020603050405020304" pitchFamily="18" charset="0"/>
              </a:rPr>
              <a:t>8</a:t>
            </a:r>
            <a:r>
              <a:rPr lang="zh-CN" altLang="en-US" sz="22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2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网上商城采购</a:t>
            </a:r>
            <a:r>
              <a:rPr lang="zh-CN" altLang="zh-CN" sz="2200" dirty="0">
                <a:latin typeface="微软雅黑" panose="020B0503020204020204" pitchFamily="34" charset="-122"/>
                <a:ea typeface="微软雅黑" panose="020B0503020204020204" pitchFamily="34" charset="-122"/>
                <a:cs typeface="Times New Roman" panose="02020603050405020304" pitchFamily="18" charset="0"/>
              </a:rPr>
              <a:t>，是指对纳入《江苏省省级网上商城政府采购目录》、单项或同批预算在</a:t>
            </a:r>
            <a:r>
              <a:rPr lang="en-US" altLang="zh-CN" sz="2200" dirty="0">
                <a:latin typeface="微软雅黑" panose="020B0503020204020204" pitchFamily="34" charset="-122"/>
                <a:ea typeface="微软雅黑" panose="020B0503020204020204" pitchFamily="34" charset="-122"/>
                <a:cs typeface="Times New Roman" panose="02020603050405020304" pitchFamily="18" charset="0"/>
              </a:rPr>
              <a:t>20</a:t>
            </a:r>
            <a:r>
              <a:rPr lang="zh-CN" altLang="zh-CN" sz="2200" dirty="0">
                <a:latin typeface="微软雅黑" panose="020B0503020204020204" pitchFamily="34" charset="-122"/>
                <a:ea typeface="微软雅黑" panose="020B0503020204020204" pitchFamily="34" charset="-122"/>
                <a:cs typeface="Times New Roman" panose="02020603050405020304" pitchFamily="18" charset="0"/>
              </a:rPr>
              <a:t>万元以下的货物，通过“</a:t>
            </a:r>
            <a:r>
              <a:rPr lang="zh-CN" altLang="zh-CN" sz="2200" dirty="0">
                <a:latin typeface="微软雅黑" panose="020B0503020204020204" pitchFamily="34" charset="-122"/>
                <a:ea typeface="微软雅黑" panose="020B0503020204020204" pitchFamily="34" charset="-122"/>
                <a:cs typeface="Times New Roman" panose="02020603050405020304" pitchFamily="18" charset="0"/>
                <a:hlinkClick r:id="rId3" action="ppaction://hlinkfile"/>
              </a:rPr>
              <a:t>江苏省省级政府采购网上商城</a:t>
            </a:r>
            <a:r>
              <a:rPr lang="zh-CN" altLang="zh-CN" sz="2200" dirty="0">
                <a:latin typeface="微软雅黑" panose="020B0503020204020204" pitchFamily="34" charset="-122"/>
                <a:ea typeface="微软雅黑" panose="020B0503020204020204" pitchFamily="34" charset="-122"/>
                <a:cs typeface="Times New Roman" panose="02020603050405020304" pitchFamily="18" charset="0"/>
              </a:rPr>
              <a:t>”采购系统登录定点电商专用平台进行采购的一种采购方式。</a:t>
            </a:r>
          </a:p>
        </p:txBody>
      </p:sp>
    </p:spTree>
    <p:extLst>
      <p:ext uri="{BB962C8B-B14F-4D97-AF65-F5344CB8AC3E}">
        <p14:creationId xmlns:p14="http://schemas.microsoft.com/office/powerpoint/2010/main" val="2274507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503"/>
          <p:cNvSpPr txBox="1"/>
          <p:nvPr/>
        </p:nvSpPr>
        <p:spPr>
          <a:xfrm>
            <a:off x="1100432" y="59125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学校采购招标相关制度</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pic>
        <p:nvPicPr>
          <p:cNvPr id="3" name="图片 2" descr="手机屏幕截图&#10;&#10;描述已自动生成">
            <a:extLst>
              <a:ext uri="{FF2B5EF4-FFF2-40B4-BE49-F238E27FC236}">
                <a16:creationId xmlns:a16="http://schemas.microsoft.com/office/drawing/2014/main" xmlns="" id="{DD9FDAF6-8D5B-49AA-BD0B-7487573EE9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0462" y="1138097"/>
            <a:ext cx="3781425" cy="5348288"/>
          </a:xfrm>
          <a:prstGeom prst="rect">
            <a:avLst/>
          </a:prstGeom>
        </p:spPr>
      </p:pic>
      <p:pic>
        <p:nvPicPr>
          <p:cNvPr id="5" name="图片 4" descr="手机屏幕截图&#10;&#10;描述已自动生成">
            <a:extLst>
              <a:ext uri="{FF2B5EF4-FFF2-40B4-BE49-F238E27FC236}">
                <a16:creationId xmlns:a16="http://schemas.microsoft.com/office/drawing/2014/main" xmlns="" id="{3C6292D6-9AC6-451B-BD73-A840C65374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95925" y="1138097"/>
            <a:ext cx="3781425" cy="5348288"/>
          </a:xfrm>
          <a:prstGeom prst="rect">
            <a:avLst/>
          </a:prstGeom>
          <a:effectLst>
            <a:outerShdw blurRad="50800" dist="50800" dir="5400000" algn="ctr" rotWithShape="0">
              <a:srgbClr val="000000">
                <a:alpha val="0"/>
              </a:srgbClr>
            </a:outerShdw>
            <a:reflection stA="0" endPos="65000" dist="50800" dir="5400000" sy="-100000" algn="bl" rotWithShape="0"/>
          </a:effectLst>
        </p:spPr>
      </p:pic>
      <p:pic>
        <p:nvPicPr>
          <p:cNvPr id="12" name="图片 11" descr="手机屏幕截图&#10;&#10;描述已自动生成">
            <a:extLst>
              <a:ext uri="{FF2B5EF4-FFF2-40B4-BE49-F238E27FC236}">
                <a16:creationId xmlns:a16="http://schemas.microsoft.com/office/drawing/2014/main" xmlns="" id="{DC6F6C02-2448-490D-B067-DC358A8263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71388" y="1164296"/>
            <a:ext cx="3781425" cy="5348288"/>
          </a:xfrm>
          <a:prstGeom prst="rect">
            <a:avLst/>
          </a:prstGeom>
        </p:spPr>
      </p:pic>
    </p:spTree>
    <p:extLst>
      <p:ext uri="{BB962C8B-B14F-4D97-AF65-F5344CB8AC3E}">
        <p14:creationId xmlns:p14="http://schemas.microsoft.com/office/powerpoint/2010/main" val="25401348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163061" y="695233"/>
            <a:ext cx="7350318"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（三）不同组织形式的限额标准及实施主体</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graphicFrame>
        <p:nvGraphicFramePr>
          <p:cNvPr id="2" name="表格 1">
            <a:extLst>
              <a:ext uri="{FF2B5EF4-FFF2-40B4-BE49-F238E27FC236}">
                <a16:creationId xmlns:a16="http://schemas.microsoft.com/office/drawing/2014/main" xmlns="" id="{12891B93-C3B2-4280-AA22-C4CC3CB2A3D8}"/>
              </a:ext>
            </a:extLst>
          </p:cNvPr>
          <p:cNvGraphicFramePr>
            <a:graphicFrameLocks noGrp="1"/>
          </p:cNvGraphicFramePr>
          <p:nvPr>
            <p:extLst>
              <p:ext uri="{D42A27DB-BD31-4B8C-83A1-F6EECF244321}">
                <p14:modId xmlns:p14="http://schemas.microsoft.com/office/powerpoint/2010/main" val="167159406"/>
              </p:ext>
            </p:extLst>
          </p:nvPr>
        </p:nvGraphicFramePr>
        <p:xfrm>
          <a:off x="895657" y="1336327"/>
          <a:ext cx="10400685" cy="4675687"/>
        </p:xfrm>
        <a:graphic>
          <a:graphicData uri="http://schemas.openxmlformats.org/drawingml/2006/table">
            <a:tbl>
              <a:tblPr>
                <a:tableStyleId>{5C22544A-7EE6-4342-B048-85BDC9FD1C3A}</a:tableStyleId>
              </a:tblPr>
              <a:tblGrid>
                <a:gridCol w="1248802">
                  <a:extLst>
                    <a:ext uri="{9D8B030D-6E8A-4147-A177-3AD203B41FA5}">
                      <a16:colId xmlns:a16="http://schemas.microsoft.com/office/drawing/2014/main" xmlns="" val="3024758173"/>
                    </a:ext>
                  </a:extLst>
                </a:gridCol>
                <a:gridCol w="1820918">
                  <a:extLst>
                    <a:ext uri="{9D8B030D-6E8A-4147-A177-3AD203B41FA5}">
                      <a16:colId xmlns:a16="http://schemas.microsoft.com/office/drawing/2014/main" xmlns="" val="443743442"/>
                    </a:ext>
                  </a:extLst>
                </a:gridCol>
                <a:gridCol w="4895193">
                  <a:extLst>
                    <a:ext uri="{9D8B030D-6E8A-4147-A177-3AD203B41FA5}">
                      <a16:colId xmlns:a16="http://schemas.microsoft.com/office/drawing/2014/main" xmlns="" val="478219661"/>
                    </a:ext>
                  </a:extLst>
                </a:gridCol>
                <a:gridCol w="2435772">
                  <a:extLst>
                    <a:ext uri="{9D8B030D-6E8A-4147-A177-3AD203B41FA5}">
                      <a16:colId xmlns:a16="http://schemas.microsoft.com/office/drawing/2014/main" xmlns="" val="3270332849"/>
                    </a:ext>
                  </a:extLst>
                </a:gridCol>
              </a:tblGrid>
              <a:tr h="614303">
                <a:tc gridSpan="2">
                  <a:txBody>
                    <a:bodyPr/>
                    <a:lstStyle/>
                    <a:p>
                      <a:pPr algn="ctr" fontAlgn="ctr"/>
                      <a:r>
                        <a:rPr lang="zh-CN" altLang="en-US" sz="2400" u="none" strike="noStrike" dirty="0">
                          <a:effectLst/>
                          <a:latin typeface="微软雅黑" panose="020B0503020204020204" pitchFamily="34" charset="-122"/>
                          <a:ea typeface="微软雅黑" panose="020B0503020204020204" pitchFamily="34" charset="-122"/>
                        </a:rPr>
                        <a:t>组织形式</a:t>
                      </a:r>
                      <a:endParaRPr lang="zh-CN" altLang="en-US" sz="2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a:txBody>
                    <a:bodyPr/>
                    <a:lstStyle/>
                    <a:p>
                      <a:pPr algn="ctr" fontAlgn="ctr"/>
                      <a:r>
                        <a:rPr lang="zh-CN" altLang="en-US" sz="2400" u="none" strike="noStrike" dirty="0" smtClean="0">
                          <a:effectLst/>
                          <a:latin typeface="微软雅黑" panose="020B0503020204020204" pitchFamily="34" charset="-122"/>
                          <a:ea typeface="微软雅黑" panose="020B0503020204020204" pitchFamily="34" charset="-122"/>
                        </a:rPr>
                        <a:t>预算限额</a:t>
                      </a:r>
                      <a:r>
                        <a:rPr lang="zh-CN" altLang="en-US" sz="2400" u="none" strike="noStrike" dirty="0">
                          <a:effectLst/>
                          <a:latin typeface="微软雅黑" panose="020B0503020204020204" pitchFamily="34" charset="-122"/>
                          <a:ea typeface="微软雅黑" panose="020B0503020204020204" pitchFamily="34" charset="-122"/>
                        </a:rPr>
                        <a:t>标准</a:t>
                      </a:r>
                      <a:endParaRPr lang="zh-CN" altLang="en-US" sz="2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400" u="none" strike="noStrike" dirty="0">
                          <a:effectLst/>
                          <a:latin typeface="微软雅黑" panose="020B0503020204020204" pitchFamily="34" charset="-122"/>
                          <a:ea typeface="微软雅黑" panose="020B0503020204020204" pitchFamily="34" charset="-122"/>
                        </a:rPr>
                        <a:t>实施主体</a:t>
                      </a:r>
                      <a:endParaRPr lang="zh-CN" altLang="en-US" sz="2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38075085"/>
                  </a:ext>
                </a:extLst>
              </a:tr>
              <a:tr h="502612">
                <a:tc gridSpan="2">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政府集中采购</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a:txBody>
                    <a:bodyPr/>
                    <a:lstStyle/>
                    <a:p>
                      <a:pPr algn="l" fontAlgn="ctr"/>
                      <a:r>
                        <a:rPr lang="zh-CN" altLang="en-US" sz="2000" u="none" strike="noStrike" dirty="0">
                          <a:effectLst/>
                          <a:latin typeface="微软雅黑" panose="020B0503020204020204" pitchFamily="34" charset="-122"/>
                          <a:ea typeface="微软雅黑" panose="020B0503020204020204" pitchFamily="34" charset="-122"/>
                        </a:rPr>
                        <a:t> 集中采购目录内，</a:t>
                      </a:r>
                      <a:r>
                        <a:rPr lang="en-US" altLang="zh-CN" sz="2000" u="none" strike="noStrike" dirty="0">
                          <a:effectLst/>
                          <a:latin typeface="微软雅黑" panose="020B0503020204020204" pitchFamily="34" charset="-122"/>
                          <a:ea typeface="微软雅黑" panose="020B0503020204020204" pitchFamily="34" charset="-122"/>
                        </a:rPr>
                        <a:t>100</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以上</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江苏省政府采购中心</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85731501"/>
                  </a:ext>
                </a:extLst>
              </a:tr>
              <a:tr h="502612">
                <a:tc rowSpan="5">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学校集中采购</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货物和服务类</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zh-CN" altLang="en-US" sz="2000" u="none" strike="noStrike" dirty="0">
                          <a:effectLst/>
                          <a:latin typeface="微软雅黑" panose="020B0503020204020204" pitchFamily="34" charset="-122"/>
                          <a:ea typeface="微软雅黑" panose="020B0503020204020204" pitchFamily="34" charset="-122"/>
                        </a:rPr>
                        <a:t> 集中采购目录内，</a:t>
                      </a:r>
                      <a:r>
                        <a:rPr lang="en-US" altLang="zh-CN" sz="2000" u="none" strike="noStrike" dirty="0">
                          <a:effectLst/>
                          <a:latin typeface="微软雅黑" panose="020B0503020204020204" pitchFamily="34" charset="-122"/>
                          <a:ea typeface="微软雅黑" panose="020B0503020204020204" pitchFamily="34" charset="-122"/>
                        </a:rPr>
                        <a:t>20</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)-100</a:t>
                      </a:r>
                      <a:r>
                        <a:rPr lang="zh-CN" altLang="en-US" sz="2000" u="none" strike="noStrike" dirty="0">
                          <a:effectLst/>
                          <a:latin typeface="微软雅黑" panose="020B0503020204020204" pitchFamily="34" charset="-122"/>
                          <a:ea typeface="微软雅黑" panose="020B0503020204020204" pitchFamily="34" charset="-122"/>
                        </a:rPr>
                        <a:t>万元</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招标代理机构</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992792042"/>
                  </a:ext>
                </a:extLst>
              </a:tr>
              <a:tr h="502612">
                <a:tc vMerge="1">
                  <a:txBody>
                    <a:bodyPr/>
                    <a:lstStyle/>
                    <a:p>
                      <a:endParaRPr lang="zh-CN" altLang="en-US"/>
                    </a:p>
                  </a:txBody>
                  <a:tcPr/>
                </a:tc>
                <a:tc vMerge="1">
                  <a:txBody>
                    <a:bodyPr/>
                    <a:lstStyle/>
                    <a:p>
                      <a:endParaRPr lang="zh-CN" altLang="en-US"/>
                    </a:p>
                  </a:txBody>
                  <a:tcPr/>
                </a:tc>
                <a:tc>
                  <a:txBody>
                    <a:bodyPr/>
                    <a:lstStyle/>
                    <a:p>
                      <a:pPr algn="l" fontAlgn="ctr"/>
                      <a:r>
                        <a:rPr lang="zh-CN" altLang="en-US" sz="2000" u="none" strike="noStrike" dirty="0">
                          <a:effectLst/>
                          <a:latin typeface="微软雅黑" panose="020B0503020204020204" pitchFamily="34" charset="-122"/>
                          <a:ea typeface="微软雅黑" panose="020B0503020204020204" pitchFamily="34" charset="-122"/>
                        </a:rPr>
                        <a:t> 集中采购目录外，</a:t>
                      </a:r>
                      <a:r>
                        <a:rPr lang="en-US" altLang="zh-CN" sz="2000" u="none" strike="noStrike" dirty="0">
                          <a:effectLst/>
                          <a:latin typeface="微软雅黑" panose="020B0503020204020204" pitchFamily="34" charset="-122"/>
                          <a:ea typeface="微软雅黑" panose="020B0503020204020204" pitchFamily="34" charset="-122"/>
                        </a:rPr>
                        <a:t>20</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以上</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xmlns="" val="2547823001"/>
                  </a:ext>
                </a:extLst>
              </a:tr>
              <a:tr h="502612">
                <a:tc vMerge="1">
                  <a:txBody>
                    <a:bodyPr/>
                    <a:lstStyle/>
                    <a:p>
                      <a:endParaRPr lang="zh-CN" altLang="en-US"/>
                    </a:p>
                  </a:txBody>
                  <a:tcPr/>
                </a:tc>
                <a:tc vMerge="1">
                  <a:txBody>
                    <a:bodyPr/>
                    <a:lstStyle/>
                    <a:p>
                      <a:endParaRPr lang="zh-CN" altLang="en-US"/>
                    </a:p>
                  </a:txBody>
                  <a:tcPr/>
                </a:tc>
                <a:tc>
                  <a:txBody>
                    <a:bodyPr/>
                    <a:lstStyle/>
                    <a:p>
                      <a:pPr algn="l" fontAlgn="ctr"/>
                      <a:r>
                        <a:rPr lang="en-US" altLang="zh-CN" sz="2000" u="none" strike="noStrike" dirty="0">
                          <a:effectLst/>
                          <a:latin typeface="微软雅黑" panose="020B0503020204020204" pitchFamily="34" charset="-122"/>
                          <a:ea typeface="微软雅黑" panose="020B0503020204020204" pitchFamily="34" charset="-122"/>
                        </a:rPr>
                        <a:t> 5</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)-20</a:t>
                      </a:r>
                      <a:r>
                        <a:rPr lang="zh-CN" altLang="en-US" sz="2000" u="none" strike="noStrike" dirty="0">
                          <a:effectLst/>
                          <a:latin typeface="微软雅黑" panose="020B0503020204020204" pitchFamily="34" charset="-122"/>
                          <a:ea typeface="微软雅黑" panose="020B0503020204020204" pitchFamily="34" charset="-122"/>
                        </a:rPr>
                        <a:t>万元（集采目录内</a:t>
                      </a: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万以下）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招标办</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323324223"/>
                  </a:ext>
                </a:extLst>
              </a:tr>
              <a:tr h="502612">
                <a:tc vMerge="1">
                  <a:txBody>
                    <a:bodyPr/>
                    <a:lstStyle/>
                    <a:p>
                      <a:endParaRPr lang="zh-CN" altLang="en-US"/>
                    </a:p>
                  </a:txBody>
                  <a:tcPr/>
                </a:tc>
                <a:tc rowSpan="2">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工程类</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altLang="zh-CN" sz="2000" u="none" strike="noStrike" dirty="0">
                          <a:effectLst/>
                          <a:latin typeface="微软雅黑" panose="020B0503020204020204" pitchFamily="34" charset="-122"/>
                          <a:ea typeface="微软雅黑" panose="020B0503020204020204" pitchFamily="34" charset="-122"/>
                        </a:rPr>
                        <a:t> 100</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以上</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招标代理机构</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2940136"/>
                  </a:ext>
                </a:extLst>
              </a:tr>
              <a:tr h="502612">
                <a:tc vMerge="1">
                  <a:txBody>
                    <a:bodyPr/>
                    <a:lstStyle/>
                    <a:p>
                      <a:endParaRPr lang="zh-CN" altLang="en-US"/>
                    </a:p>
                  </a:txBody>
                  <a:tcPr/>
                </a:tc>
                <a:tc vMerge="1">
                  <a:txBody>
                    <a:bodyPr/>
                    <a:lstStyle/>
                    <a:p>
                      <a:endParaRPr lang="zh-CN" altLang="en-US"/>
                    </a:p>
                  </a:txBody>
                  <a:tcPr/>
                </a:tc>
                <a:tc>
                  <a:txBody>
                    <a:bodyPr/>
                    <a:lstStyle/>
                    <a:p>
                      <a:pPr algn="l" fontAlgn="ctr"/>
                      <a:r>
                        <a:rPr lang="en-US" altLang="zh-CN" sz="2000" u="none" strike="noStrike" dirty="0">
                          <a:effectLst/>
                          <a:latin typeface="微软雅黑" panose="020B0503020204020204" pitchFamily="34" charset="-122"/>
                          <a:ea typeface="微软雅黑" panose="020B0503020204020204" pitchFamily="34" charset="-122"/>
                        </a:rPr>
                        <a:t> 10</a:t>
                      </a:r>
                      <a:r>
                        <a:rPr lang="zh-CN" altLang="en-US" sz="2000" u="none" strike="noStrike" dirty="0">
                          <a:effectLst/>
                          <a:latin typeface="微软雅黑" panose="020B0503020204020204" pitchFamily="34" charset="-122"/>
                          <a:ea typeface="微软雅黑" panose="020B0503020204020204" pitchFamily="34" charset="-122"/>
                        </a:rPr>
                        <a:t>万元</a:t>
                      </a:r>
                      <a:r>
                        <a:rPr lang="en-US" altLang="zh-CN" sz="2000" u="none" strike="noStrike" dirty="0">
                          <a:effectLst/>
                          <a:latin typeface="微软雅黑" panose="020B0503020204020204" pitchFamily="34" charset="-122"/>
                          <a:ea typeface="微软雅黑" panose="020B0503020204020204" pitchFamily="34" charset="-122"/>
                        </a:rPr>
                        <a:t>(</a:t>
                      </a:r>
                      <a:r>
                        <a:rPr lang="zh-CN" altLang="en-US" sz="2000" u="none" strike="noStrike" dirty="0">
                          <a:effectLst/>
                          <a:latin typeface="微软雅黑" panose="020B0503020204020204" pitchFamily="34" charset="-122"/>
                          <a:ea typeface="微软雅黑" panose="020B0503020204020204" pitchFamily="34" charset="-122"/>
                        </a:rPr>
                        <a:t>含</a:t>
                      </a:r>
                      <a:r>
                        <a:rPr lang="en-US" altLang="zh-CN" sz="2000" u="none" strike="noStrike" dirty="0">
                          <a:effectLst/>
                          <a:latin typeface="微软雅黑" panose="020B0503020204020204" pitchFamily="34" charset="-122"/>
                          <a:ea typeface="微软雅黑" panose="020B0503020204020204" pitchFamily="34" charset="-122"/>
                        </a:rPr>
                        <a:t>)-100</a:t>
                      </a:r>
                      <a:r>
                        <a:rPr lang="zh-CN" altLang="en-US" sz="2000" u="none" strike="noStrike" dirty="0">
                          <a:effectLst/>
                          <a:latin typeface="微软雅黑" panose="020B0503020204020204" pitchFamily="34" charset="-122"/>
                          <a:ea typeface="微软雅黑" panose="020B0503020204020204" pitchFamily="34" charset="-122"/>
                        </a:rPr>
                        <a:t>万元</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招标办</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00254900"/>
                  </a:ext>
                </a:extLst>
              </a:tr>
              <a:tr h="543100">
                <a:tc rowSpan="2">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部门自行采购</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货物和服务类</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zh-CN" altLang="en-US" sz="2000" u="none" strike="noStrike" dirty="0">
                          <a:effectLst/>
                          <a:latin typeface="微软雅黑" panose="020B0503020204020204" pitchFamily="34" charset="-122"/>
                          <a:ea typeface="微软雅黑" panose="020B0503020204020204" pitchFamily="34" charset="-122"/>
                        </a:rPr>
                        <a:t> 集中采购目录外，</a:t>
                      </a: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万元以下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各部门</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776813772"/>
                  </a:ext>
                </a:extLst>
              </a:tr>
              <a:tr h="502612">
                <a:tc vMerge="1">
                  <a:txBody>
                    <a:bodyPr/>
                    <a:lstStyle/>
                    <a:p>
                      <a:endParaRPr lang="zh-CN" altLang="en-US"/>
                    </a:p>
                  </a:txBody>
                  <a:tcPr/>
                </a:tc>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工程类</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altLang="zh-CN" sz="2000" u="none" strike="noStrike" dirty="0">
                          <a:effectLst/>
                          <a:latin typeface="微软雅黑" panose="020B0503020204020204" pitchFamily="34" charset="-122"/>
                          <a:ea typeface="微软雅黑" panose="020B0503020204020204" pitchFamily="34" charset="-122"/>
                        </a:rPr>
                        <a:t> 10</a:t>
                      </a:r>
                      <a:r>
                        <a:rPr lang="zh-CN" altLang="en-US" sz="2000" u="none" strike="noStrike" dirty="0">
                          <a:effectLst/>
                          <a:latin typeface="微软雅黑" panose="020B0503020204020204" pitchFamily="34" charset="-122"/>
                          <a:ea typeface="微软雅黑" panose="020B0503020204020204" pitchFamily="34" charset="-122"/>
                        </a:rPr>
                        <a:t>万元以下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各部门委托后勤处</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33675958"/>
                  </a:ext>
                </a:extLst>
              </a:tr>
            </a:tbl>
          </a:graphicData>
        </a:graphic>
      </p:graphicFrame>
      <p:sp>
        <p:nvSpPr>
          <p:cNvPr id="3" name="矩形 2">
            <a:extLst>
              <a:ext uri="{FF2B5EF4-FFF2-40B4-BE49-F238E27FC236}">
                <a16:creationId xmlns:a16="http://schemas.microsoft.com/office/drawing/2014/main" xmlns="" id="{C376205D-2B6A-49D2-A67C-DED2207DF5FE}"/>
              </a:ext>
            </a:extLst>
          </p:cNvPr>
          <p:cNvSpPr/>
          <p:nvPr/>
        </p:nvSpPr>
        <p:spPr>
          <a:xfrm>
            <a:off x="1163061" y="6080066"/>
            <a:ext cx="10335974" cy="338554"/>
          </a:xfrm>
          <a:prstGeom prst="rect">
            <a:avLst/>
          </a:prstGeom>
        </p:spPr>
        <p:txBody>
          <a:bodyPr wrap="square">
            <a:spAutoFit/>
          </a:bodyPr>
          <a:lstStyle/>
          <a:p>
            <a:r>
              <a:rPr lang="zh-CN" altLang="en-US" sz="1600" dirty="0">
                <a:latin typeface="微软雅黑" panose="020B0503020204020204" pitchFamily="34" charset="-122"/>
                <a:ea typeface="微软雅黑" panose="020B0503020204020204" pitchFamily="34" charset="-122"/>
              </a:rPr>
              <a:t>省级及以上科研项目相关仪器及服务采购仍按</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关于省级及以上科研项目相关仪器及服务采购的暂行办法</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执行</a:t>
            </a:r>
            <a:r>
              <a:rPr lang="zh-CN" altLang="en-US" sz="1600" dirty="0" smtClean="0">
                <a:latin typeface="微软雅黑" panose="020B0503020204020204" pitchFamily="34" charset="-122"/>
                <a:ea typeface="微软雅黑" panose="020B0503020204020204" pitchFamily="34" charset="-122"/>
              </a:rPr>
              <a:t>。 </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53887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219"/>
          <p:cNvSpPr/>
          <p:nvPr/>
        </p:nvSpPr>
        <p:spPr>
          <a:xfrm>
            <a:off x="5010569" y="2619747"/>
            <a:ext cx="4338386" cy="876935"/>
          </a:xfrm>
          <a:prstGeom prst="roundRect">
            <a:avLst>
              <a:gd name="adj" fmla="val 50000"/>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latinLnBrk="1"/>
            <a:r>
              <a:rPr lang="zh-CN" altLang="en-US" sz="4400" b="1" dirty="0">
                <a:latin typeface="黑体" panose="02010609060101010101" pitchFamily="49" charset="-122"/>
                <a:ea typeface="黑体" panose="02010609060101010101" pitchFamily="49" charset="-122"/>
              </a:rPr>
              <a:t> 采购招标流程</a:t>
            </a:r>
            <a:endParaRPr lang="zh-CN" altLang="zh-CN" sz="4400" b="1" dirty="0">
              <a:latin typeface="黑体" panose="02010609060101010101" pitchFamily="49" charset="-122"/>
              <a:ea typeface="黑体" panose="02010609060101010101" pitchFamily="49" charset="-122"/>
            </a:endParaRPr>
          </a:p>
        </p:txBody>
      </p:sp>
      <p:sp>
        <p:nvSpPr>
          <p:cNvPr id="3" name="椭圆 2"/>
          <p:cNvSpPr/>
          <p:nvPr/>
        </p:nvSpPr>
        <p:spPr>
          <a:xfrm>
            <a:off x="3753006" y="2704783"/>
            <a:ext cx="787466" cy="791899"/>
          </a:xfrm>
          <a:prstGeom prst="ellipse">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813173" y="2746102"/>
            <a:ext cx="884555" cy="722313"/>
          </a:xfrm>
          <a:prstGeom prst="rect">
            <a:avLst/>
          </a:prstGeom>
        </p:spPr>
        <p:txBody>
          <a:bodyPr wrap="square" lIns="91431" tIns="45716" rIns="91431" bIns="45716">
            <a:spAutoFit/>
          </a:bodyPr>
          <a:lstStyle/>
          <a:p>
            <a:pPr algn="l">
              <a:spcBef>
                <a:spcPct val="0"/>
              </a:spcBef>
              <a:buFont typeface="Arial" panose="020B0604020202020204" pitchFamily="34" charset="0"/>
              <a:buNone/>
            </a:pPr>
            <a:r>
              <a:rPr lang="zh-CN" altLang="en-US" sz="4000" b="1" dirty="0">
                <a:solidFill>
                  <a:schemeClr val="bg1"/>
                </a:solidFill>
                <a:latin typeface="微软雅黑" panose="020B0503020204020204" charset="-122"/>
                <a:ea typeface="微软雅黑" panose="020B0503020204020204" charset="-122"/>
                <a:cs typeface="Arial" panose="020B0604020202020204" pitchFamily="34" charset="0"/>
              </a:rPr>
              <a:t>二</a:t>
            </a:r>
            <a:endParaRPr lang="en-US" altLang="zh-CN" sz="4000" b="1" dirty="0">
              <a:solidFill>
                <a:schemeClr val="bg1"/>
              </a:solidFill>
              <a:latin typeface="微软雅黑" panose="020B0503020204020204" charset="-122"/>
              <a:ea typeface="微软雅黑" panose="020B0503020204020204" charset="-122"/>
              <a:cs typeface="Arial" panose="020B0604020202020204" pitchFamily="34" charset="0"/>
            </a:endParaRPr>
          </a:p>
        </p:txBody>
      </p:sp>
      <p:pic>
        <p:nvPicPr>
          <p:cNvPr id="1026" name="Picture 2" descr="C:\Users\yy\Desktop\江苏开放大学.png"/>
          <p:cNvPicPr>
            <a:picLocks noChangeAspect="1" noChangeArrowheads="1"/>
          </p:cNvPicPr>
          <p:nvPr/>
        </p:nvPicPr>
        <p:blipFill>
          <a:blip r:embed="rId2" cstate="print"/>
          <a:srcRect/>
          <a:stretch>
            <a:fillRect/>
          </a:stretch>
        </p:blipFill>
        <p:spPr bwMode="auto">
          <a:xfrm>
            <a:off x="799767" y="1750424"/>
            <a:ext cx="2532560" cy="2140494"/>
          </a:xfrm>
          <a:prstGeom prst="rect">
            <a:avLst/>
          </a:prstGeom>
          <a:noFill/>
        </p:spPr>
      </p:pic>
    </p:spTree>
    <p:extLst>
      <p:ext uri="{BB962C8B-B14F-4D97-AF65-F5344CB8AC3E}">
        <p14:creationId xmlns:p14="http://schemas.microsoft.com/office/powerpoint/2010/main" val="2051150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57654" y="785343"/>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（一）项目立项</a:t>
            </a:r>
          </a:p>
        </p:txBody>
      </p:sp>
      <p:sp>
        <p:nvSpPr>
          <p:cNvPr id="21" name="TextBox 504"/>
          <p:cNvSpPr txBox="1"/>
          <p:nvPr/>
        </p:nvSpPr>
        <p:spPr>
          <a:xfrm>
            <a:off x="1191304" y="1242765"/>
            <a:ext cx="9861331" cy="1685077"/>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en-US" altLang="zh-CN" sz="2400" dirty="0"/>
              <a:t>       </a:t>
            </a:r>
            <a:r>
              <a:rPr lang="zh-CN" altLang="zh-CN" sz="2400" dirty="0">
                <a:solidFill>
                  <a:schemeClr val="tx1"/>
                </a:solidFill>
              </a:rPr>
              <a:t>需求部门根据学校相关规定，负责采购项目的申报立项和经费落实。</a:t>
            </a:r>
            <a:r>
              <a:rPr lang="zh-CN" altLang="en-US" sz="2400" dirty="0">
                <a:solidFill>
                  <a:schemeClr val="tx1"/>
                </a:solidFill>
              </a:rPr>
              <a:t>立项金额审批按照</a:t>
            </a:r>
            <a:r>
              <a:rPr lang="en-US" altLang="zh-CN" sz="2400" dirty="0">
                <a:solidFill>
                  <a:schemeClr val="tx1"/>
                </a:solidFill>
              </a:rPr>
              <a:t>《</a:t>
            </a:r>
            <a:r>
              <a:rPr lang="zh-CN" altLang="en-US" sz="2400" dirty="0">
                <a:solidFill>
                  <a:schemeClr val="tx1"/>
                </a:solidFill>
              </a:rPr>
              <a:t>关于调整学校经费审批事项和权限的通知</a:t>
            </a:r>
            <a:r>
              <a:rPr lang="en-US" altLang="zh-CN" sz="2400" dirty="0">
                <a:solidFill>
                  <a:schemeClr val="tx1"/>
                </a:solidFill>
              </a:rPr>
              <a:t>》</a:t>
            </a:r>
            <a:r>
              <a:rPr lang="zh-CN" altLang="en-US" sz="2400" dirty="0">
                <a:solidFill>
                  <a:schemeClr val="tx1"/>
                </a:solidFill>
              </a:rPr>
              <a:t>（苏开大</a:t>
            </a:r>
            <a:r>
              <a:rPr lang="en-US" altLang="zh-CN" sz="2400" dirty="0">
                <a:solidFill>
                  <a:schemeClr val="tx1"/>
                </a:solidFill>
              </a:rPr>
              <a:t>【2020】46</a:t>
            </a:r>
            <a:r>
              <a:rPr lang="zh-CN" altLang="en-US" sz="2400" dirty="0">
                <a:solidFill>
                  <a:schemeClr val="tx1"/>
                </a:solidFill>
              </a:rPr>
              <a:t>号  苏城院</a:t>
            </a:r>
            <a:r>
              <a:rPr lang="en-US" altLang="zh-CN" sz="2400" dirty="0">
                <a:solidFill>
                  <a:schemeClr val="tx1"/>
                </a:solidFill>
              </a:rPr>
              <a:t>【2020】39</a:t>
            </a:r>
            <a:r>
              <a:rPr lang="zh-CN" altLang="en-US" sz="2400" dirty="0">
                <a:solidFill>
                  <a:schemeClr val="tx1"/>
                </a:solidFill>
              </a:rPr>
              <a:t>号）文件执行。</a:t>
            </a:r>
            <a:endParaRPr lang="zh-CN" altLang="en-US" sz="24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E44239A2-256D-4EE2-83E7-7CC800F6C41E}"/>
              </a:ext>
            </a:extLst>
          </p:cNvPr>
          <p:cNvSpPr/>
          <p:nvPr/>
        </p:nvSpPr>
        <p:spPr>
          <a:xfrm>
            <a:off x="1085131" y="2836500"/>
            <a:ext cx="9682655" cy="2797048"/>
          </a:xfrm>
          <a:prstGeom prst="rect">
            <a:avLst/>
          </a:prstGeom>
        </p:spPr>
        <p:txBody>
          <a:bodyPr wrap="square">
            <a:spAutoFit/>
          </a:bodyPr>
          <a:lstStyle/>
          <a:p>
            <a:pPr marL="67945" indent="384175" algn="just">
              <a:lnSpc>
                <a:spcPct val="150000"/>
              </a:lnSpc>
              <a:spcAft>
                <a:spcPts val="0"/>
              </a:spcAft>
            </a:pP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zh-CN" sz="2400" dirty="0">
                <a:latin typeface="微软雅黑" panose="020B0503020204020204" pitchFamily="34" charset="-122"/>
                <a:ea typeface="微软雅黑" panose="020B0503020204020204" pitchFamily="34" charset="-122"/>
                <a:cs typeface="Times New Roman" panose="02020603050405020304" pitchFamily="18" charset="0"/>
              </a:rPr>
              <a:t>所有实验实训设备相关采购归口教务处（实践教学中心）管理，信息化项目归口信息化建设处管理，办公设备及家具采购项目归口资产处管理，零星工程维修项目归口后勤处管理。</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67945" indent="384175" algn="just">
              <a:lnSpc>
                <a:spcPct val="150000"/>
              </a:lnSpc>
              <a:spcAft>
                <a:spcPts val="0"/>
              </a:spcAft>
            </a:pP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采购服务期超过一年的项目，需要与财务处确认第二年以后项目经费的预算情况。</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矩形 3">
            <a:extLst>
              <a:ext uri="{FF2B5EF4-FFF2-40B4-BE49-F238E27FC236}">
                <a16:creationId xmlns:a16="http://schemas.microsoft.com/office/drawing/2014/main" xmlns="" id="{BDE1E9C9-FFCC-4468-AE9A-3A48CCCAAFC2}"/>
              </a:ext>
            </a:extLst>
          </p:cNvPr>
          <p:cNvSpPr/>
          <p:nvPr/>
        </p:nvSpPr>
        <p:spPr>
          <a:xfrm>
            <a:off x="1299955" y="5741221"/>
            <a:ext cx="5710705" cy="451406"/>
          </a:xfrm>
          <a:prstGeom prst="rect">
            <a:avLst/>
          </a:prstGeom>
        </p:spPr>
        <p:txBody>
          <a:bodyPr wrap="square">
            <a:spAutoFit/>
          </a:bodyPr>
          <a:lstStyle/>
          <a:p>
            <a:pPr marL="67945" indent="384175" algn="just">
              <a:lnSpc>
                <a:spcPts val="2800"/>
              </a:lnSpc>
              <a:spcBef>
                <a:spcPts val="990"/>
              </a:spcBef>
              <a:spcAft>
                <a:spcPts val="0"/>
              </a:spcAft>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准备材料：立项报告、论证材料等。</a:t>
            </a:r>
            <a:endParaRPr lang="zh-CN"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676098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57654" y="785343"/>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（一）项目立项</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2" name="矩形 1">
            <a:extLst>
              <a:ext uri="{FF2B5EF4-FFF2-40B4-BE49-F238E27FC236}">
                <a16:creationId xmlns:a16="http://schemas.microsoft.com/office/drawing/2014/main" xmlns="" id="{E44239A2-256D-4EE2-83E7-7CC800F6C41E}"/>
              </a:ext>
            </a:extLst>
          </p:cNvPr>
          <p:cNvSpPr/>
          <p:nvPr/>
        </p:nvSpPr>
        <p:spPr>
          <a:xfrm>
            <a:off x="1005087" y="2014379"/>
            <a:ext cx="9682655" cy="2487412"/>
          </a:xfrm>
          <a:prstGeom prst="rect">
            <a:avLst/>
          </a:prstGeom>
        </p:spPr>
        <p:txBody>
          <a:bodyPr wrap="square">
            <a:spAutoFit/>
          </a:bodyPr>
          <a:lstStyle/>
          <a:p>
            <a:pPr marL="67945" indent="384175" algn="just">
              <a:lnSpc>
                <a:spcPct val="150000"/>
              </a:lnSpc>
              <a:spcAft>
                <a:spcPts val="0"/>
              </a:spcAft>
            </a:pPr>
            <a:r>
              <a:rPr lang="en-US" altLang="zh-CN" sz="3600" dirty="0">
                <a:solidFill>
                  <a:srgbClr val="FF0000"/>
                </a:solidFill>
                <a:latin typeface="微软雅黑" panose="020B0503020204020204" pitchFamily="34" charset="-122"/>
                <a:ea typeface="微软雅黑" panose="020B0503020204020204" pitchFamily="34" charset="-122"/>
              </a:rPr>
              <a:t>    </a:t>
            </a:r>
            <a:r>
              <a:rPr lang="zh-CN" altLang="zh-CN" sz="3600" dirty="0">
                <a:solidFill>
                  <a:srgbClr val="FF0000"/>
                </a:solidFill>
                <a:latin typeface="微软雅黑" panose="020B0503020204020204" pitchFamily="34" charset="-122"/>
                <a:ea typeface="微软雅黑" panose="020B0503020204020204" pitchFamily="34" charset="-122"/>
              </a:rPr>
              <a:t>任何单位和个人不得将必须以公开招标方式采购的项目化整为零或者以其他任何方式规避公开招标</a:t>
            </a:r>
            <a:r>
              <a:rPr lang="zh-CN" altLang="en-US" sz="3600" dirty="0">
                <a:solidFill>
                  <a:srgbClr val="FF0000"/>
                </a:solidFill>
                <a:latin typeface="微软雅黑" panose="020B0503020204020204" pitchFamily="34" charset="-122"/>
                <a:ea typeface="微软雅黑" panose="020B0503020204020204" pitchFamily="34" charset="-122"/>
              </a:rPr>
              <a:t>。</a:t>
            </a:r>
            <a:endParaRPr lang="zh-CN" altLang="zh-CN" sz="36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829254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（二）采购招标申请</a:t>
            </a:r>
          </a:p>
        </p:txBody>
      </p:sp>
      <p:sp>
        <p:nvSpPr>
          <p:cNvPr id="21" name="TextBox 504"/>
          <p:cNvSpPr txBox="1"/>
          <p:nvPr/>
        </p:nvSpPr>
        <p:spPr>
          <a:xfrm>
            <a:off x="1038644" y="1696500"/>
            <a:ext cx="9861331" cy="3416320"/>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en-US" altLang="zh-CN" sz="2400" dirty="0">
                <a:solidFill>
                  <a:schemeClr val="tx1"/>
                </a:solidFill>
              </a:rPr>
              <a:t>       </a:t>
            </a:r>
            <a:r>
              <a:rPr lang="zh-CN" altLang="zh-CN" sz="2400" dirty="0">
                <a:solidFill>
                  <a:schemeClr val="tx1"/>
                </a:solidFill>
              </a:rPr>
              <a:t>需求部门</a:t>
            </a:r>
            <a:r>
              <a:rPr lang="zh-CN" altLang="en-US" sz="2400" dirty="0">
                <a:solidFill>
                  <a:schemeClr val="tx1"/>
                </a:solidFill>
              </a:rPr>
              <a:t>将</a:t>
            </a:r>
            <a:r>
              <a:rPr lang="zh-CN" altLang="zh-CN" sz="2400" dirty="0">
                <a:solidFill>
                  <a:schemeClr val="tx1"/>
                </a:solidFill>
              </a:rPr>
              <a:t>已完成立项项目的采购需求</a:t>
            </a:r>
            <a:r>
              <a:rPr lang="zh-CN" altLang="en-US" sz="2400" dirty="0">
                <a:solidFill>
                  <a:schemeClr val="tx1"/>
                </a:solidFill>
              </a:rPr>
              <a:t>，报送招标办确定采购组织形式及采购方式，</a:t>
            </a:r>
            <a:r>
              <a:rPr lang="zh-CN" altLang="zh-CN" sz="2400" dirty="0">
                <a:solidFill>
                  <a:schemeClr val="tx1"/>
                </a:solidFill>
              </a:rPr>
              <a:t>填报</a:t>
            </a:r>
            <a:r>
              <a:rPr lang="zh-CN" altLang="zh-CN" sz="2400" dirty="0">
                <a:solidFill>
                  <a:srgbClr val="FF0000"/>
                </a:solidFill>
              </a:rPr>
              <a:t>《</a:t>
            </a:r>
            <a:r>
              <a:rPr lang="zh-CN" altLang="zh-CN" sz="2400" dirty="0">
                <a:solidFill>
                  <a:srgbClr val="FF0000"/>
                </a:solidFill>
                <a:hlinkClick r:id="rId2" action="ppaction://hlinkfile"/>
              </a:rPr>
              <a:t>立项项目采购招标申报表</a:t>
            </a:r>
            <a:r>
              <a:rPr lang="zh-CN" altLang="zh-CN" sz="2400" dirty="0">
                <a:solidFill>
                  <a:srgbClr val="FF0000"/>
                </a:solidFill>
              </a:rPr>
              <a:t>》</a:t>
            </a:r>
            <a:r>
              <a:rPr lang="zh-CN" altLang="en-US" sz="2400" dirty="0">
                <a:solidFill>
                  <a:schemeClr val="tx1"/>
                </a:solidFill>
              </a:rPr>
              <a:t>，非公开招标项目还需填报</a:t>
            </a:r>
            <a:r>
              <a:rPr lang="en-US" altLang="zh-CN" sz="2400" dirty="0">
                <a:solidFill>
                  <a:srgbClr val="FF0000"/>
                </a:solidFill>
              </a:rPr>
              <a:t>《</a:t>
            </a:r>
            <a:r>
              <a:rPr lang="zh-CN" altLang="en-US" sz="2400" dirty="0">
                <a:solidFill>
                  <a:srgbClr val="FF0000"/>
                </a:solidFill>
                <a:hlinkClick r:id="rId3" action="ppaction://hlinkfile"/>
              </a:rPr>
              <a:t>非公开招标采购方式申请表</a:t>
            </a:r>
            <a:r>
              <a:rPr lang="en-US" altLang="zh-CN" sz="2400" dirty="0">
                <a:solidFill>
                  <a:srgbClr val="FF0000"/>
                </a:solidFill>
              </a:rPr>
              <a:t>》</a:t>
            </a:r>
            <a:r>
              <a:rPr lang="zh-CN" altLang="en-US" sz="2400" dirty="0">
                <a:solidFill>
                  <a:schemeClr val="tx1"/>
                </a:solidFill>
              </a:rPr>
              <a:t>，</a:t>
            </a:r>
            <a:r>
              <a:rPr lang="zh-CN" altLang="zh-CN" sz="2400" dirty="0">
                <a:solidFill>
                  <a:schemeClr val="tx1"/>
                </a:solidFill>
              </a:rPr>
              <a:t>并提交招标文件所需的有关</a:t>
            </a:r>
            <a:r>
              <a:rPr lang="zh-CN" altLang="zh-CN" sz="2400" dirty="0">
                <a:solidFill>
                  <a:srgbClr val="FF0000"/>
                </a:solidFill>
              </a:rPr>
              <a:t>项目需求</a:t>
            </a:r>
            <a:r>
              <a:rPr lang="zh-CN" altLang="en-US" sz="2400" dirty="0">
                <a:solidFill>
                  <a:srgbClr val="FF0000"/>
                </a:solidFill>
              </a:rPr>
              <a:t>、</a:t>
            </a:r>
            <a:r>
              <a:rPr lang="zh-CN" altLang="zh-CN" sz="2400" dirty="0">
                <a:solidFill>
                  <a:srgbClr val="FF0000"/>
                </a:solidFill>
              </a:rPr>
              <a:t>评分标准</a:t>
            </a:r>
            <a:r>
              <a:rPr lang="zh-CN" altLang="en-US" sz="2400" dirty="0">
                <a:solidFill>
                  <a:srgbClr val="FF0000"/>
                </a:solidFill>
              </a:rPr>
              <a:t>、付款方式</a:t>
            </a:r>
            <a:r>
              <a:rPr lang="zh-CN" altLang="zh-CN" sz="2400" dirty="0">
                <a:solidFill>
                  <a:schemeClr val="tx1"/>
                </a:solidFill>
              </a:rPr>
              <a:t>及</a:t>
            </a:r>
            <a:r>
              <a:rPr lang="zh-CN" altLang="en-US" sz="2400" dirty="0">
                <a:solidFill>
                  <a:srgbClr val="FF0000"/>
                </a:solidFill>
              </a:rPr>
              <a:t>合同特殊条款</a:t>
            </a:r>
            <a:r>
              <a:rPr lang="zh-CN" altLang="zh-CN" sz="2400" dirty="0">
                <a:solidFill>
                  <a:schemeClr val="tx1"/>
                </a:solidFill>
              </a:rPr>
              <a:t>等信息。</a:t>
            </a:r>
            <a:endParaRPr lang="en-US" altLang="zh-CN" sz="2400" dirty="0">
              <a:solidFill>
                <a:schemeClr val="tx1"/>
              </a:solidFill>
            </a:endParaRPr>
          </a:p>
          <a:p>
            <a:pPr>
              <a:lnSpc>
                <a:spcPct val="150000"/>
              </a:lnSpc>
            </a:pPr>
            <a:r>
              <a:rPr lang="zh-CN" altLang="en-US" sz="2400" dirty="0">
                <a:solidFill>
                  <a:schemeClr val="tx1"/>
                </a:solidFill>
                <a:latin typeface="微软雅黑" panose="020B0503020204020204" pitchFamily="34" charset="-122"/>
                <a:ea typeface="微软雅黑" panose="020B0503020204020204" pitchFamily="34" charset="-122"/>
              </a:rPr>
              <a:t>       单一来源采购需将</a:t>
            </a:r>
            <a:r>
              <a:rPr lang="zh-CN" altLang="en-US" sz="2400" dirty="0">
                <a:solidFill>
                  <a:schemeClr val="tx1"/>
                </a:solidFill>
                <a:latin typeface="微软雅黑" panose="020B0503020204020204" pitchFamily="34" charset="-122"/>
                <a:ea typeface="微软雅黑" panose="020B0503020204020204" pitchFamily="34" charset="-122"/>
                <a:hlinkClick r:id="rId4" action="ppaction://hlinkfile"/>
              </a:rPr>
              <a:t>论证材料</a:t>
            </a:r>
            <a:r>
              <a:rPr lang="zh-CN" altLang="en-US" sz="2400" dirty="0">
                <a:solidFill>
                  <a:schemeClr val="tx1"/>
                </a:solidFill>
                <a:latin typeface="微软雅黑" panose="020B0503020204020204" pitchFamily="34" charset="-122"/>
                <a:ea typeface="微软雅黑" panose="020B0503020204020204" pitchFamily="34" charset="-122"/>
              </a:rPr>
              <a:t>上网</a:t>
            </a:r>
            <a:r>
              <a:rPr lang="zh-CN" altLang="en-US" sz="2400" dirty="0">
                <a:solidFill>
                  <a:schemeClr val="tx1"/>
                </a:solidFill>
                <a:latin typeface="微软雅黑" panose="020B0503020204020204" pitchFamily="34" charset="-122"/>
                <a:ea typeface="微软雅黑" panose="020B0503020204020204" pitchFamily="34" charset="-122"/>
                <a:hlinkClick r:id="rId5" action="ppaction://hlinkfile"/>
              </a:rPr>
              <a:t>公示</a:t>
            </a:r>
            <a:r>
              <a:rPr lang="en-US" altLang="zh-CN" sz="2400" dirty="0">
                <a:solidFill>
                  <a:schemeClr val="tx1"/>
                </a:solidFill>
                <a:latin typeface="微软雅黑" panose="020B0503020204020204" pitchFamily="34" charset="-122"/>
                <a:ea typeface="微软雅黑" panose="020B0503020204020204" pitchFamily="34" charset="-122"/>
              </a:rPr>
              <a:t>5</a:t>
            </a:r>
            <a:r>
              <a:rPr lang="zh-CN" altLang="en-US" sz="2400" dirty="0">
                <a:solidFill>
                  <a:schemeClr val="tx1"/>
                </a:solidFill>
                <a:latin typeface="微软雅黑" panose="020B0503020204020204" pitchFamily="34" charset="-122"/>
                <a:ea typeface="微软雅黑" panose="020B0503020204020204" pitchFamily="34" charset="-122"/>
              </a:rPr>
              <a:t>个工作日，无异议后进行下一流程。</a:t>
            </a:r>
          </a:p>
        </p:txBody>
      </p:sp>
      <p:pic>
        <p:nvPicPr>
          <p:cNvPr id="51" name="Picture 2" descr="C:\Users\寅\Desktop\江苏开放大学未转曲-01.png"/>
          <p:cNvPicPr>
            <a:picLocks noChangeAspect="1" noChangeArrowheads="1"/>
          </p:cNvPicPr>
          <p:nvPr/>
        </p:nvPicPr>
        <p:blipFill>
          <a:blip r:embed="rId6" cstate="print"/>
          <a:srcRect/>
          <a:stretch>
            <a:fillRect/>
          </a:stretch>
        </p:blipFill>
        <p:spPr bwMode="auto">
          <a:xfrm>
            <a:off x="11175181" y="153060"/>
            <a:ext cx="555264" cy="542173"/>
          </a:xfrm>
          <a:prstGeom prst="rect">
            <a:avLst/>
          </a:prstGeom>
          <a:noFill/>
        </p:spPr>
      </p:pic>
      <p:sp>
        <p:nvSpPr>
          <p:cNvPr id="4" name="矩形 3">
            <a:extLst>
              <a:ext uri="{FF2B5EF4-FFF2-40B4-BE49-F238E27FC236}">
                <a16:creationId xmlns:a16="http://schemas.microsoft.com/office/drawing/2014/main" xmlns="" id="{BDE1E9C9-FFCC-4468-AE9A-3A48CCCAAFC2}"/>
              </a:ext>
            </a:extLst>
          </p:cNvPr>
          <p:cNvSpPr/>
          <p:nvPr/>
        </p:nvSpPr>
        <p:spPr>
          <a:xfrm>
            <a:off x="1038644" y="5161500"/>
            <a:ext cx="9672145" cy="581057"/>
          </a:xfrm>
          <a:prstGeom prst="rect">
            <a:avLst/>
          </a:prstGeom>
        </p:spPr>
        <p:txBody>
          <a:bodyPr wrap="square">
            <a:spAutoFit/>
          </a:bodyPr>
          <a:lstStyle/>
          <a:p>
            <a:pPr algn="just">
              <a:lnSpc>
                <a:spcPct val="150000"/>
              </a:lnSpc>
              <a:spcAft>
                <a:spcPts val="0"/>
              </a:spcAft>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提交材料：立项报告、论证材料、相关申报表、项目需求、评分标准等。</a:t>
            </a:r>
            <a:endParaRPr lang="zh-CN"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65225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603275" y="940584"/>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（三）编制招标文件</a:t>
            </a:r>
          </a:p>
        </p:txBody>
      </p:sp>
      <p:sp>
        <p:nvSpPr>
          <p:cNvPr id="21" name="TextBox 504"/>
          <p:cNvSpPr txBox="1"/>
          <p:nvPr/>
        </p:nvSpPr>
        <p:spPr>
          <a:xfrm>
            <a:off x="1358618" y="1494249"/>
            <a:ext cx="9164421" cy="1532727"/>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400" dirty="0">
                <a:solidFill>
                  <a:schemeClr val="tx1"/>
                </a:solidFill>
              </a:rPr>
              <a:t>       </a:t>
            </a:r>
            <a:r>
              <a:rPr lang="zh-CN" altLang="zh-CN" sz="2400" dirty="0">
                <a:solidFill>
                  <a:schemeClr val="tx1"/>
                </a:solidFill>
              </a:rPr>
              <a:t>招标办</a:t>
            </a:r>
            <a:r>
              <a:rPr lang="zh-CN" altLang="en-US" sz="2400" dirty="0">
                <a:solidFill>
                  <a:schemeClr val="tx1"/>
                </a:solidFill>
              </a:rPr>
              <a:t>（或招标代理机构）</a:t>
            </a:r>
            <a:r>
              <a:rPr lang="zh-CN" altLang="zh-CN" sz="2400" dirty="0">
                <a:solidFill>
                  <a:schemeClr val="tx1"/>
                </a:solidFill>
              </a:rPr>
              <a:t>根据确定的</a:t>
            </a:r>
            <a:r>
              <a:rPr lang="zh-CN" altLang="en-US" sz="2400" dirty="0">
                <a:solidFill>
                  <a:schemeClr val="tx1"/>
                </a:solidFill>
              </a:rPr>
              <a:t>项目需求及评分标准</a:t>
            </a:r>
            <a:r>
              <a:rPr lang="zh-CN" altLang="zh-CN" sz="2400" dirty="0">
                <a:solidFill>
                  <a:schemeClr val="tx1"/>
                </a:solidFill>
              </a:rPr>
              <a:t>，</a:t>
            </a:r>
            <a:r>
              <a:rPr lang="zh-CN" altLang="en-US" sz="2400" dirty="0">
                <a:solidFill>
                  <a:schemeClr val="tx1"/>
                </a:solidFill>
              </a:rPr>
              <a:t>与需求部门协商</a:t>
            </a:r>
            <a:r>
              <a:rPr lang="zh-CN" altLang="zh-CN" sz="2400" dirty="0">
                <a:solidFill>
                  <a:schemeClr val="tx1"/>
                </a:solidFill>
              </a:rPr>
              <a:t>编制相应的招标文件，</a:t>
            </a:r>
            <a:r>
              <a:rPr lang="zh-CN" altLang="en-US" sz="2400" dirty="0">
                <a:solidFill>
                  <a:schemeClr val="tx1"/>
                </a:solidFill>
              </a:rPr>
              <a:t>最终经需求部门负责人确认并填写</a:t>
            </a:r>
            <a:r>
              <a:rPr lang="en-US" altLang="zh-CN" sz="2400" dirty="0">
                <a:solidFill>
                  <a:srgbClr val="FF0000"/>
                </a:solidFill>
              </a:rPr>
              <a:t>《</a:t>
            </a:r>
            <a:r>
              <a:rPr lang="zh-CN" altLang="en-US" sz="2400" dirty="0">
                <a:solidFill>
                  <a:srgbClr val="FF0000"/>
                </a:solidFill>
                <a:hlinkClick r:id="rId2" action="ppaction://hlinkfile"/>
              </a:rPr>
              <a:t>招标文件签发审定表</a:t>
            </a:r>
            <a:r>
              <a:rPr lang="en-US" altLang="zh-CN" sz="2400" dirty="0">
                <a:solidFill>
                  <a:srgbClr val="FF0000"/>
                </a:solidFill>
              </a:rPr>
              <a:t>》</a:t>
            </a:r>
            <a:r>
              <a:rPr lang="zh-CN" altLang="zh-CN" sz="2400" dirty="0">
                <a:solidFill>
                  <a:schemeClr val="tx1"/>
                </a:solidFill>
              </a:rPr>
              <a:t>。</a:t>
            </a:r>
            <a:endParaRPr lang="zh-CN" altLang="en-US" sz="24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3" cstate="print"/>
          <a:srcRect/>
          <a:stretch>
            <a:fillRect/>
          </a:stretch>
        </p:blipFill>
        <p:spPr bwMode="auto">
          <a:xfrm>
            <a:off x="11175181" y="153060"/>
            <a:ext cx="555264" cy="542173"/>
          </a:xfrm>
          <a:prstGeom prst="rect">
            <a:avLst/>
          </a:prstGeom>
          <a:noFill/>
        </p:spPr>
      </p:pic>
      <p:sp>
        <p:nvSpPr>
          <p:cNvPr id="8" name="TextBox 503">
            <a:extLst>
              <a:ext uri="{FF2B5EF4-FFF2-40B4-BE49-F238E27FC236}">
                <a16:creationId xmlns:a16="http://schemas.microsoft.com/office/drawing/2014/main" xmlns="" id="{E8F30F42-3189-4F5B-A286-B1B6EA93DC80}"/>
              </a:ext>
            </a:extLst>
          </p:cNvPr>
          <p:cNvSpPr txBox="1"/>
          <p:nvPr/>
        </p:nvSpPr>
        <p:spPr>
          <a:xfrm>
            <a:off x="1564640" y="2976193"/>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（四）编制发布采购公告</a:t>
            </a:r>
          </a:p>
        </p:txBody>
      </p:sp>
      <p:sp>
        <p:nvSpPr>
          <p:cNvPr id="9" name="TextBox 504">
            <a:extLst>
              <a:ext uri="{FF2B5EF4-FFF2-40B4-BE49-F238E27FC236}">
                <a16:creationId xmlns:a16="http://schemas.microsoft.com/office/drawing/2014/main" xmlns="" id="{E5C943C3-631C-4716-B8F6-96C2086819F1}"/>
              </a:ext>
            </a:extLst>
          </p:cNvPr>
          <p:cNvSpPr txBox="1"/>
          <p:nvPr/>
        </p:nvSpPr>
        <p:spPr>
          <a:xfrm>
            <a:off x="1358618" y="3594718"/>
            <a:ext cx="9164421" cy="1052596"/>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400" dirty="0">
                <a:solidFill>
                  <a:schemeClr val="tx1"/>
                </a:solidFill>
              </a:rPr>
              <a:t>       </a:t>
            </a:r>
            <a:r>
              <a:rPr lang="zh-CN" altLang="zh-CN" sz="2400" dirty="0">
                <a:solidFill>
                  <a:schemeClr val="tx1"/>
                </a:solidFill>
              </a:rPr>
              <a:t>招标办</a:t>
            </a:r>
            <a:r>
              <a:rPr lang="zh-CN" altLang="en-US" sz="2400" dirty="0">
                <a:solidFill>
                  <a:schemeClr val="tx1"/>
                </a:solidFill>
              </a:rPr>
              <a:t>（或招标代理机构）</a:t>
            </a:r>
            <a:r>
              <a:rPr lang="zh-CN" altLang="zh-CN" sz="2400" dirty="0">
                <a:solidFill>
                  <a:schemeClr val="tx1"/>
                </a:solidFill>
              </a:rPr>
              <a:t>根据</a:t>
            </a:r>
            <a:r>
              <a:rPr lang="zh-CN" altLang="en-US" sz="2400" dirty="0">
                <a:solidFill>
                  <a:schemeClr val="tx1"/>
                </a:solidFill>
              </a:rPr>
              <a:t>审定的招标文件编制采购公告，并在</a:t>
            </a:r>
            <a:r>
              <a:rPr lang="zh-CN" altLang="en-US" sz="2400" dirty="0">
                <a:solidFill>
                  <a:schemeClr val="tx1"/>
                </a:solidFill>
                <a:hlinkClick r:id="rId4"/>
              </a:rPr>
              <a:t>相应网站</a:t>
            </a:r>
            <a:r>
              <a:rPr lang="zh-CN" altLang="en-US" sz="2400" dirty="0">
                <a:solidFill>
                  <a:schemeClr val="tx1"/>
                </a:solidFill>
              </a:rPr>
              <a:t>上发布</a:t>
            </a:r>
            <a:r>
              <a:rPr lang="zh-CN" altLang="zh-CN" sz="2400" dirty="0">
                <a:solidFill>
                  <a:schemeClr val="tx1"/>
                </a:solidFill>
              </a:rPr>
              <a:t>。</a:t>
            </a:r>
            <a:endParaRPr lang="zh-CN" altLang="en-US" sz="2400" b="1" dirty="0">
              <a:solidFill>
                <a:schemeClr val="tx1"/>
              </a:solidFill>
              <a:latin typeface="黑体" panose="02010609060101010101" pitchFamily="49" charset="-122"/>
              <a:ea typeface="黑体" panose="02010609060101010101" pitchFamily="49" charset="-122"/>
            </a:endParaRPr>
          </a:p>
        </p:txBody>
      </p:sp>
      <p:sp>
        <p:nvSpPr>
          <p:cNvPr id="11" name="TextBox 503">
            <a:extLst>
              <a:ext uri="{FF2B5EF4-FFF2-40B4-BE49-F238E27FC236}">
                <a16:creationId xmlns:a16="http://schemas.microsoft.com/office/drawing/2014/main" xmlns="" id="{22042A41-367D-4EBD-808B-F9FD84835779}"/>
              </a:ext>
            </a:extLst>
          </p:cNvPr>
          <p:cNvSpPr txBox="1"/>
          <p:nvPr/>
        </p:nvSpPr>
        <p:spPr>
          <a:xfrm>
            <a:off x="1564640" y="4642014"/>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（五）接受供应商投标</a:t>
            </a:r>
          </a:p>
        </p:txBody>
      </p:sp>
      <p:sp>
        <p:nvSpPr>
          <p:cNvPr id="12" name="TextBox 503">
            <a:extLst>
              <a:ext uri="{FF2B5EF4-FFF2-40B4-BE49-F238E27FC236}">
                <a16:creationId xmlns:a16="http://schemas.microsoft.com/office/drawing/2014/main" xmlns="" id="{F6B14B76-9474-4689-9A1F-ACF0051A3F4C}"/>
              </a:ext>
            </a:extLst>
          </p:cNvPr>
          <p:cNvSpPr txBox="1"/>
          <p:nvPr/>
        </p:nvSpPr>
        <p:spPr>
          <a:xfrm>
            <a:off x="1564639" y="5432073"/>
            <a:ext cx="7837531"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（六）开标、评标、中标公示、发放中标通知书</a:t>
            </a:r>
          </a:p>
        </p:txBody>
      </p:sp>
    </p:spTree>
    <p:extLst>
      <p:ext uri="{BB962C8B-B14F-4D97-AF65-F5344CB8AC3E}">
        <p14:creationId xmlns:p14="http://schemas.microsoft.com/office/powerpoint/2010/main" val="8930247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739248"/>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（七）合同签订</a:t>
            </a:r>
          </a:p>
        </p:txBody>
      </p:sp>
      <p:sp>
        <p:nvSpPr>
          <p:cNvPr id="21" name="TextBox 504"/>
          <p:cNvSpPr txBox="1"/>
          <p:nvPr/>
        </p:nvSpPr>
        <p:spPr>
          <a:xfrm>
            <a:off x="1075281" y="1422634"/>
            <a:ext cx="9716216" cy="2446182"/>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400" dirty="0">
                <a:solidFill>
                  <a:schemeClr val="tx1"/>
                </a:solidFill>
              </a:rPr>
              <a:t>       </a:t>
            </a:r>
            <a:r>
              <a:rPr lang="zh-CN" altLang="zh-CN" sz="2400" dirty="0">
                <a:solidFill>
                  <a:schemeClr val="tx1"/>
                </a:solidFill>
              </a:rPr>
              <a:t>自中标通知书发出之日起</a:t>
            </a:r>
            <a:r>
              <a:rPr lang="zh-CN" altLang="zh-CN" sz="2400" dirty="0">
                <a:solidFill>
                  <a:srgbClr val="FF0000"/>
                </a:solidFill>
              </a:rPr>
              <a:t>三十日内</a:t>
            </a:r>
            <a:r>
              <a:rPr lang="zh-CN" altLang="zh-CN" sz="2400" dirty="0">
                <a:solidFill>
                  <a:schemeClr val="tx1"/>
                </a:solidFill>
              </a:rPr>
              <a:t>，需求部门与中标供应商按照采购文件和响应文件、书面承诺等法定依据协商、拟订合同文本，并按规定要求完成合同签订。</a:t>
            </a:r>
            <a:r>
              <a:rPr lang="zh-CN" altLang="en-US" sz="2400" dirty="0">
                <a:solidFill>
                  <a:schemeClr val="tx1"/>
                </a:solidFill>
              </a:rPr>
              <a:t>（注意相关要素是否齐全）</a:t>
            </a:r>
            <a:endParaRPr lang="zh-CN" altLang="zh-CN" sz="2400" dirty="0">
              <a:solidFill>
                <a:schemeClr val="tx1"/>
              </a:solidFill>
            </a:endParaRPr>
          </a:p>
          <a:p>
            <a:r>
              <a:rPr lang="en-US" altLang="zh-CN" sz="2400" dirty="0">
                <a:solidFill>
                  <a:schemeClr val="tx1"/>
                </a:solidFill>
              </a:rPr>
              <a:t>       </a:t>
            </a:r>
            <a:r>
              <a:rPr lang="zh-CN" altLang="zh-CN" sz="2400" dirty="0">
                <a:solidFill>
                  <a:schemeClr val="tx1"/>
                </a:solidFill>
              </a:rPr>
              <a:t>需求部门签订的采购合同自签订之日起</a:t>
            </a:r>
            <a:r>
              <a:rPr lang="zh-CN" altLang="zh-CN" sz="2400" dirty="0">
                <a:solidFill>
                  <a:srgbClr val="FF0000"/>
                </a:solidFill>
              </a:rPr>
              <a:t>七个工作日内</a:t>
            </a:r>
            <a:r>
              <a:rPr lang="zh-CN" altLang="zh-CN" sz="2400" dirty="0">
                <a:solidFill>
                  <a:schemeClr val="tx1"/>
                </a:solidFill>
              </a:rPr>
              <a:t>报送至招标办备案。</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11" name="TextBox 503">
            <a:extLst>
              <a:ext uri="{FF2B5EF4-FFF2-40B4-BE49-F238E27FC236}">
                <a16:creationId xmlns:a16="http://schemas.microsoft.com/office/drawing/2014/main" xmlns="" id="{22042A41-367D-4EBD-808B-F9FD84835779}"/>
              </a:ext>
            </a:extLst>
          </p:cNvPr>
          <p:cNvSpPr txBox="1"/>
          <p:nvPr/>
        </p:nvSpPr>
        <p:spPr>
          <a:xfrm>
            <a:off x="1281302" y="3979160"/>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（八）合同履约及验收</a:t>
            </a:r>
          </a:p>
        </p:txBody>
      </p:sp>
      <p:sp>
        <p:nvSpPr>
          <p:cNvPr id="2" name="矩形 1">
            <a:extLst>
              <a:ext uri="{FF2B5EF4-FFF2-40B4-BE49-F238E27FC236}">
                <a16:creationId xmlns:a16="http://schemas.microsoft.com/office/drawing/2014/main" xmlns="" id="{F3E7602E-06B6-4C64-A629-7F02C3DF43E1}"/>
              </a:ext>
            </a:extLst>
          </p:cNvPr>
          <p:cNvSpPr/>
          <p:nvPr/>
        </p:nvSpPr>
        <p:spPr>
          <a:xfrm>
            <a:off x="1075281" y="4662546"/>
            <a:ext cx="9716216" cy="1689052"/>
          </a:xfrm>
          <a:prstGeom prst="rect">
            <a:avLst/>
          </a:prstGeom>
        </p:spPr>
        <p:txBody>
          <a:bodyPr wrap="square">
            <a:spAutoFit/>
          </a:bodyPr>
          <a:lstStyle/>
          <a:p>
            <a:pPr>
              <a:lnSpc>
                <a:spcPct val="150000"/>
              </a:lnSpc>
            </a:pPr>
            <a:r>
              <a:rPr lang="zh-CN" altLang="en-US" sz="2400" dirty="0">
                <a:solidFill>
                  <a:srgbClr val="000000"/>
                </a:solidFill>
                <a:latin typeface="微软雅黑" panose="020B0503020204020204" pitchFamily="34" charset="-122"/>
                <a:ea typeface="微软雅黑" panose="020B0503020204020204" pitchFamily="34" charset="-122"/>
              </a:rPr>
              <a:t>       合同签订后，需求部门作为学校执行主体，负责管理合同的履约验收，做好供应商评价，填写</a:t>
            </a:r>
            <a:r>
              <a:rPr lang="en-US" altLang="zh-CN" sz="2400" dirty="0">
                <a:solidFill>
                  <a:srgbClr val="00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hlinkClick r:id="rId3" action="ppaction://hlinkfile"/>
              </a:rPr>
              <a:t>供应商意见反馈表</a:t>
            </a:r>
            <a:r>
              <a:rPr lang="en-US" altLang="zh-CN" sz="2400" dirty="0">
                <a:solidFill>
                  <a:srgbClr val="000000"/>
                </a:solidFill>
                <a:latin typeface="微软雅黑" panose="020B0503020204020204" pitchFamily="34" charset="-122"/>
                <a:ea typeface="微软雅黑" panose="020B0503020204020204" pitchFamily="34" charset="-122"/>
              </a:rPr>
              <a:t>》</a:t>
            </a:r>
            <a:r>
              <a:rPr lang="zh-CN" altLang="en-US" sz="2400" dirty="0">
                <a:solidFill>
                  <a:srgbClr val="000000"/>
                </a:solidFill>
                <a:latin typeface="微软雅黑" panose="020B0503020204020204" pitchFamily="34" charset="-122"/>
                <a:ea typeface="微软雅黑" panose="020B0503020204020204" pitchFamily="34" charset="-122"/>
              </a:rPr>
              <a:t>交招标办。</a:t>
            </a:r>
            <a:r>
              <a:rPr lang="zh-CN" altLang="en-US" sz="2400" dirty="0">
                <a:latin typeface="微软雅黑" panose="020B0503020204020204" pitchFamily="34" charset="-122"/>
                <a:ea typeface="微软雅黑" panose="020B0503020204020204" pitchFamily="34" charset="-122"/>
              </a:rPr>
              <a:t>采购项目经验收合格后，要按固定资产登记规定进行资产登记。</a:t>
            </a:r>
          </a:p>
        </p:txBody>
      </p:sp>
    </p:spTree>
    <p:extLst>
      <p:ext uri="{BB962C8B-B14F-4D97-AF65-F5344CB8AC3E}">
        <p14:creationId xmlns:p14="http://schemas.microsoft.com/office/powerpoint/2010/main" val="42587720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739248"/>
            <a:ext cx="5332332"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（九）追加采购</a:t>
            </a:r>
          </a:p>
        </p:txBody>
      </p:sp>
      <p:sp>
        <p:nvSpPr>
          <p:cNvPr id="21" name="TextBox 504"/>
          <p:cNvSpPr txBox="1"/>
          <p:nvPr/>
        </p:nvSpPr>
        <p:spPr>
          <a:xfrm>
            <a:off x="1075281" y="1327971"/>
            <a:ext cx="9716216" cy="4459041"/>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en-US" sz="2400" dirty="0"/>
              <a:t>       </a:t>
            </a:r>
            <a:r>
              <a:rPr lang="zh-CN" altLang="en-US" sz="2400" dirty="0">
                <a:solidFill>
                  <a:schemeClr val="tx1"/>
                </a:solidFill>
              </a:rPr>
              <a:t>采购合同履行中，对需要追加采购与合同标的相同的货物、工程、服务，在不改变合同其他条款的前提下，由需求部门提出书面申请，经招标办、财务处会商同意后，可以与供应商协商签订补充合同，但所有补充合同的采购金额不得超过原合同采购金额的</a:t>
            </a:r>
            <a:r>
              <a:rPr lang="zh-CN" altLang="en-US" sz="2400" dirty="0">
                <a:solidFill>
                  <a:srgbClr val="FF0000"/>
                </a:solidFill>
              </a:rPr>
              <a:t>百分之十</a:t>
            </a:r>
            <a:r>
              <a:rPr lang="zh-CN" altLang="en-US" sz="2400" dirty="0">
                <a:solidFill>
                  <a:schemeClr val="tx1"/>
                </a:solidFill>
              </a:rPr>
              <a:t>。 </a:t>
            </a:r>
          </a:p>
          <a:p>
            <a:pPr>
              <a:lnSpc>
                <a:spcPct val="150000"/>
              </a:lnSpc>
            </a:pPr>
            <a:r>
              <a:rPr lang="zh-CN" altLang="en-US" sz="2400" dirty="0">
                <a:solidFill>
                  <a:schemeClr val="tx1"/>
                </a:solidFill>
              </a:rPr>
              <a:t>       特殊情况下，追加采购金额超过原合同采购金额百分之十以上，金额在</a:t>
            </a:r>
            <a:r>
              <a:rPr lang="en-US" altLang="zh-CN" sz="2400" dirty="0">
                <a:solidFill>
                  <a:schemeClr val="tx1"/>
                </a:solidFill>
              </a:rPr>
              <a:t>20</a:t>
            </a:r>
            <a:r>
              <a:rPr lang="zh-CN" altLang="en-US" sz="2400" dirty="0">
                <a:solidFill>
                  <a:schemeClr val="tx1"/>
                </a:solidFill>
              </a:rPr>
              <a:t>万元（不含）以下且不能重新招标的，由需求部门提出申请，招标办、财务处会商同意后，经需求部门分管校领导和分管采购的校领导审批，可直接与供应商签订补充合同。 </a:t>
            </a:r>
            <a:endParaRPr lang="zh-CN" altLang="zh-CN" sz="2400" dirty="0">
              <a:solidFill>
                <a:schemeClr val="tx1"/>
              </a:solidFill>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Tree>
    <p:extLst>
      <p:ext uri="{BB962C8B-B14F-4D97-AF65-F5344CB8AC3E}">
        <p14:creationId xmlns:p14="http://schemas.microsoft.com/office/powerpoint/2010/main" val="3629230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5371168"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（十）招标公告期限</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graphicFrame>
        <p:nvGraphicFramePr>
          <p:cNvPr id="2" name="表格 1">
            <a:extLst>
              <a:ext uri="{FF2B5EF4-FFF2-40B4-BE49-F238E27FC236}">
                <a16:creationId xmlns:a16="http://schemas.microsoft.com/office/drawing/2014/main" xmlns="" id="{CA09F57B-CB7C-4880-B807-CB00CCA7990D}"/>
              </a:ext>
            </a:extLst>
          </p:cNvPr>
          <p:cNvGraphicFramePr>
            <a:graphicFrameLocks noGrp="1"/>
          </p:cNvGraphicFramePr>
          <p:nvPr>
            <p:extLst>
              <p:ext uri="{D42A27DB-BD31-4B8C-83A1-F6EECF244321}">
                <p14:modId xmlns:p14="http://schemas.microsoft.com/office/powerpoint/2010/main" val="2460167173"/>
              </p:ext>
            </p:extLst>
          </p:nvPr>
        </p:nvGraphicFramePr>
        <p:xfrm>
          <a:off x="1780475" y="1799920"/>
          <a:ext cx="8485640" cy="3845870"/>
        </p:xfrm>
        <a:graphic>
          <a:graphicData uri="http://schemas.openxmlformats.org/drawingml/2006/table">
            <a:tbl>
              <a:tblPr>
                <a:tableStyleId>{5C22544A-7EE6-4342-B048-85BDC9FD1C3A}</a:tableStyleId>
              </a:tblPr>
              <a:tblGrid>
                <a:gridCol w="2338519">
                  <a:extLst>
                    <a:ext uri="{9D8B030D-6E8A-4147-A177-3AD203B41FA5}">
                      <a16:colId xmlns:a16="http://schemas.microsoft.com/office/drawing/2014/main" xmlns="" val="1096369059"/>
                    </a:ext>
                  </a:extLst>
                </a:gridCol>
                <a:gridCol w="3171038">
                  <a:extLst>
                    <a:ext uri="{9D8B030D-6E8A-4147-A177-3AD203B41FA5}">
                      <a16:colId xmlns:a16="http://schemas.microsoft.com/office/drawing/2014/main" xmlns="" val="1205693508"/>
                    </a:ext>
                  </a:extLst>
                </a:gridCol>
                <a:gridCol w="2976083">
                  <a:extLst>
                    <a:ext uri="{9D8B030D-6E8A-4147-A177-3AD203B41FA5}">
                      <a16:colId xmlns:a16="http://schemas.microsoft.com/office/drawing/2014/main" xmlns="" val="1218573497"/>
                    </a:ext>
                  </a:extLst>
                </a:gridCol>
              </a:tblGrid>
              <a:tr h="549410">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采购方式</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校内招标</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代理机构招标 </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6168100"/>
                  </a:ext>
                </a:extLst>
              </a:tr>
              <a:tr h="549410">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公开招标</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20</a:t>
                      </a:r>
                      <a:r>
                        <a:rPr lang="zh-CN" altLang="en-US" sz="2000" u="none" strike="noStrike" dirty="0">
                          <a:effectLst/>
                          <a:latin typeface="微软雅黑" panose="020B0503020204020204" pitchFamily="34" charset="-122"/>
                          <a:ea typeface="微软雅黑" panose="020B0503020204020204" pitchFamily="34" charset="-122"/>
                        </a:rPr>
                        <a:t>天</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64710465"/>
                  </a:ext>
                </a:extLst>
              </a:tr>
              <a:tr h="54941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邀请招标</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20</a:t>
                      </a:r>
                      <a:r>
                        <a:rPr lang="zh-CN" altLang="en-US" sz="2000" u="none" strike="noStrike" dirty="0">
                          <a:effectLst/>
                          <a:latin typeface="微软雅黑" panose="020B0503020204020204" pitchFamily="34" charset="-122"/>
                          <a:ea typeface="微软雅黑" panose="020B0503020204020204" pitchFamily="34" charset="-122"/>
                        </a:rPr>
                        <a:t>天</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65847438"/>
                  </a:ext>
                </a:extLst>
              </a:tr>
              <a:tr h="54941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单一来源</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公示</a:t>
                      </a: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公示</a:t>
                      </a: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748845981"/>
                  </a:ext>
                </a:extLst>
              </a:tr>
              <a:tr h="54941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竞争性磋商</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5</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10</a:t>
                      </a:r>
                      <a:r>
                        <a:rPr lang="zh-CN" altLang="en-US" sz="2000" u="none" strike="noStrike" dirty="0">
                          <a:effectLst/>
                          <a:latin typeface="微软雅黑" panose="020B0503020204020204" pitchFamily="34" charset="-122"/>
                          <a:ea typeface="微软雅黑" panose="020B0503020204020204" pitchFamily="34" charset="-122"/>
                        </a:rPr>
                        <a:t>天</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23012835"/>
                  </a:ext>
                </a:extLst>
              </a:tr>
              <a:tr h="54941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竞争性谈判</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3</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3</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96527418"/>
                  </a:ext>
                </a:extLst>
              </a:tr>
              <a:tr h="54941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询价</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3</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3</a:t>
                      </a:r>
                      <a:r>
                        <a:rPr lang="zh-CN" altLang="en-US" sz="2000" u="none" strike="noStrike" dirty="0">
                          <a:effectLst/>
                          <a:latin typeface="微软雅黑" panose="020B0503020204020204" pitchFamily="34" charset="-122"/>
                          <a:ea typeface="微软雅黑" panose="020B0503020204020204" pitchFamily="34" charset="-122"/>
                        </a:rPr>
                        <a:t>个工作日</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10386485"/>
                  </a:ext>
                </a:extLst>
              </a:tr>
            </a:tbl>
          </a:graphicData>
        </a:graphic>
      </p:graphicFrame>
    </p:spTree>
    <p:extLst>
      <p:ext uri="{BB962C8B-B14F-4D97-AF65-F5344CB8AC3E}">
        <p14:creationId xmlns:p14="http://schemas.microsoft.com/office/powerpoint/2010/main" val="14532545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219"/>
          <p:cNvSpPr/>
          <p:nvPr/>
        </p:nvSpPr>
        <p:spPr>
          <a:xfrm>
            <a:off x="5010569" y="2619747"/>
            <a:ext cx="4338386" cy="876935"/>
          </a:xfrm>
          <a:prstGeom prst="roundRect">
            <a:avLst>
              <a:gd name="adj" fmla="val 50000"/>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latinLnBrk="1"/>
            <a:r>
              <a:rPr lang="zh-CN" altLang="en-US" sz="4400" b="1" dirty="0">
                <a:latin typeface="黑体" panose="02010609060101010101" pitchFamily="49" charset="-122"/>
                <a:ea typeface="黑体" panose="02010609060101010101" pitchFamily="49" charset="-122"/>
              </a:rPr>
              <a:t> 部门自行采购</a:t>
            </a:r>
            <a:endParaRPr lang="zh-CN" altLang="zh-CN" sz="4400" b="1" dirty="0">
              <a:latin typeface="黑体" panose="02010609060101010101" pitchFamily="49" charset="-122"/>
              <a:ea typeface="黑体" panose="02010609060101010101" pitchFamily="49" charset="-122"/>
            </a:endParaRPr>
          </a:p>
        </p:txBody>
      </p:sp>
      <p:sp>
        <p:nvSpPr>
          <p:cNvPr id="3" name="椭圆 2"/>
          <p:cNvSpPr/>
          <p:nvPr/>
        </p:nvSpPr>
        <p:spPr>
          <a:xfrm>
            <a:off x="3753006" y="2704783"/>
            <a:ext cx="787466" cy="791899"/>
          </a:xfrm>
          <a:prstGeom prst="ellipse">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813173" y="2746102"/>
            <a:ext cx="884555" cy="722313"/>
          </a:xfrm>
          <a:prstGeom prst="rect">
            <a:avLst/>
          </a:prstGeom>
        </p:spPr>
        <p:txBody>
          <a:bodyPr wrap="square" lIns="91431" tIns="45716" rIns="91431" bIns="45716">
            <a:spAutoFit/>
          </a:bodyPr>
          <a:lstStyle/>
          <a:p>
            <a:pPr algn="l">
              <a:spcBef>
                <a:spcPct val="0"/>
              </a:spcBef>
              <a:buFont typeface="Arial" panose="020B0604020202020204" pitchFamily="34" charset="0"/>
              <a:buNone/>
            </a:pPr>
            <a:r>
              <a:rPr lang="zh-CN" altLang="en-US" sz="4000" b="1" dirty="0">
                <a:solidFill>
                  <a:schemeClr val="bg1"/>
                </a:solidFill>
                <a:latin typeface="微软雅黑" panose="020B0503020204020204" charset="-122"/>
                <a:ea typeface="微软雅黑" panose="020B0503020204020204" charset="-122"/>
                <a:cs typeface="Arial" panose="020B0604020202020204" pitchFamily="34" charset="0"/>
              </a:rPr>
              <a:t>三</a:t>
            </a:r>
            <a:endParaRPr lang="en-US" altLang="zh-CN" sz="4000" b="1" dirty="0">
              <a:solidFill>
                <a:schemeClr val="bg1"/>
              </a:solidFill>
              <a:latin typeface="微软雅黑" panose="020B0503020204020204" charset="-122"/>
              <a:ea typeface="微软雅黑" panose="020B0503020204020204" charset="-122"/>
              <a:cs typeface="Arial" panose="020B0604020202020204" pitchFamily="34" charset="0"/>
            </a:endParaRPr>
          </a:p>
        </p:txBody>
      </p:sp>
      <p:pic>
        <p:nvPicPr>
          <p:cNvPr id="1026" name="Picture 2" descr="C:\Users\yy\Desktop\江苏开放大学.png"/>
          <p:cNvPicPr>
            <a:picLocks noChangeAspect="1" noChangeArrowheads="1"/>
          </p:cNvPicPr>
          <p:nvPr/>
        </p:nvPicPr>
        <p:blipFill>
          <a:blip r:embed="rId2" cstate="print"/>
          <a:srcRect/>
          <a:stretch>
            <a:fillRect/>
          </a:stretch>
        </p:blipFill>
        <p:spPr bwMode="auto">
          <a:xfrm>
            <a:off x="799767" y="1750424"/>
            <a:ext cx="2532560" cy="2140494"/>
          </a:xfrm>
          <a:prstGeom prst="rect">
            <a:avLst/>
          </a:prstGeom>
          <a:noFill/>
        </p:spPr>
      </p:pic>
    </p:spTree>
    <p:extLst>
      <p:ext uri="{BB962C8B-B14F-4D97-AF65-F5344CB8AC3E}">
        <p14:creationId xmlns:p14="http://schemas.microsoft.com/office/powerpoint/2010/main" val="3666339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C5C598E3-61ED-4A46-A379-1B72BA10D5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7202" y="918458"/>
            <a:ext cx="3781425" cy="5348288"/>
          </a:xfrm>
          <a:prstGeom prst="rect">
            <a:avLst/>
          </a:prstGeom>
        </p:spPr>
      </p:pic>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100432" y="59125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学校采购招标相关制度</a:t>
            </a:r>
          </a:p>
        </p:txBody>
      </p:sp>
      <p:pic>
        <p:nvPicPr>
          <p:cNvPr id="51" name="Picture 2" descr="C:\Users\寅\Desktop\江苏开放大学未转曲-01.png"/>
          <p:cNvPicPr>
            <a:picLocks noChangeAspect="1" noChangeArrowheads="1"/>
          </p:cNvPicPr>
          <p:nvPr/>
        </p:nvPicPr>
        <p:blipFill>
          <a:blip r:embed="rId3" cstate="print"/>
          <a:srcRect/>
          <a:stretch>
            <a:fillRect/>
          </a:stretch>
        </p:blipFill>
        <p:spPr bwMode="auto">
          <a:xfrm>
            <a:off x="11175181" y="153060"/>
            <a:ext cx="555264" cy="542173"/>
          </a:xfrm>
          <a:prstGeom prst="rect">
            <a:avLst/>
          </a:prstGeom>
          <a:noFill/>
        </p:spPr>
      </p:pic>
      <p:pic>
        <p:nvPicPr>
          <p:cNvPr id="4" name="图片 3" descr="手机屏幕截图&#10;&#10;描述已自动生成">
            <a:extLst>
              <a:ext uri="{FF2B5EF4-FFF2-40B4-BE49-F238E27FC236}">
                <a16:creationId xmlns:a16="http://schemas.microsoft.com/office/drawing/2014/main" xmlns="" id="{044BD151-D475-4261-88A4-F93092C6BA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4303" y="877775"/>
            <a:ext cx="3784600" cy="5346700"/>
          </a:xfrm>
          <a:prstGeom prst="rect">
            <a:avLst/>
          </a:prstGeom>
        </p:spPr>
      </p:pic>
    </p:spTree>
    <p:extLst>
      <p:ext uri="{BB962C8B-B14F-4D97-AF65-F5344CB8AC3E}">
        <p14:creationId xmlns:p14="http://schemas.microsoft.com/office/powerpoint/2010/main" val="8127903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2087268" y="4624178"/>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457471" y="940584"/>
            <a:ext cx="4814698"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（一）采购类别及限额标准</a:t>
            </a:r>
          </a:p>
        </p:txBody>
      </p:sp>
      <p:sp>
        <p:nvSpPr>
          <p:cNvPr id="21" name="TextBox 504"/>
          <p:cNvSpPr txBox="1"/>
          <p:nvPr/>
        </p:nvSpPr>
        <p:spPr>
          <a:xfrm>
            <a:off x="1558879" y="1605305"/>
            <a:ext cx="8625356" cy="100181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zh-CN" altLang="en-US" sz="2400" dirty="0">
                <a:solidFill>
                  <a:schemeClr val="tx1"/>
                </a:solidFill>
              </a:rPr>
              <a:t>货物和服务类：</a:t>
            </a:r>
            <a:r>
              <a:rPr lang="zh-CN" altLang="en-US" sz="2400" dirty="0">
                <a:solidFill>
                  <a:srgbClr val="FF0000"/>
                </a:solidFill>
              </a:rPr>
              <a:t>集中采购目录外</a:t>
            </a:r>
            <a:r>
              <a:rPr lang="zh-CN" altLang="en-US" sz="2400" dirty="0">
                <a:solidFill>
                  <a:schemeClr val="tx1"/>
                </a:solidFill>
              </a:rPr>
              <a:t>，</a:t>
            </a:r>
            <a:r>
              <a:rPr lang="en-US" altLang="zh-CN" sz="2400" dirty="0">
                <a:solidFill>
                  <a:schemeClr val="tx1"/>
                </a:solidFill>
              </a:rPr>
              <a:t>5</a:t>
            </a:r>
            <a:r>
              <a:rPr lang="zh-CN" altLang="en-US" sz="2400" dirty="0">
                <a:solidFill>
                  <a:schemeClr val="tx1"/>
                </a:solidFill>
              </a:rPr>
              <a:t>万元</a:t>
            </a:r>
            <a:r>
              <a:rPr lang="en-US" altLang="zh-CN" sz="2400" dirty="0">
                <a:solidFill>
                  <a:schemeClr val="tx1"/>
                </a:solidFill>
              </a:rPr>
              <a:t>(</a:t>
            </a:r>
            <a:r>
              <a:rPr lang="zh-CN" altLang="en-US" sz="2400" dirty="0">
                <a:solidFill>
                  <a:schemeClr val="tx1"/>
                </a:solidFill>
              </a:rPr>
              <a:t>不含</a:t>
            </a:r>
            <a:r>
              <a:rPr lang="en-US" altLang="zh-CN" sz="2400" dirty="0">
                <a:solidFill>
                  <a:schemeClr val="tx1"/>
                </a:solidFill>
              </a:rPr>
              <a:t>)</a:t>
            </a:r>
            <a:r>
              <a:rPr lang="zh-CN" altLang="en-US" sz="2400" dirty="0">
                <a:solidFill>
                  <a:schemeClr val="tx1"/>
                </a:solidFill>
              </a:rPr>
              <a:t>以下</a:t>
            </a:r>
            <a:r>
              <a:rPr lang="zh-CN" altLang="en-US" sz="2400" dirty="0"/>
              <a:t>。</a:t>
            </a:r>
            <a:endParaRPr lang="en-US" altLang="zh-CN" sz="2400" dirty="0"/>
          </a:p>
          <a:p>
            <a:r>
              <a:rPr lang="zh-CN" altLang="en-US" sz="2400" dirty="0">
                <a:solidFill>
                  <a:schemeClr val="tx1"/>
                </a:solidFill>
                <a:latin typeface="黑体" panose="02010609060101010101" pitchFamily="49" charset="-122"/>
                <a:ea typeface="黑体" panose="02010609060101010101" pitchFamily="49" charset="-122"/>
              </a:rPr>
              <a:t>工   程   类：</a:t>
            </a:r>
            <a:r>
              <a:rPr lang="en-US" altLang="zh-CN" sz="2400" dirty="0">
                <a:solidFill>
                  <a:schemeClr val="tx1"/>
                </a:solidFill>
                <a:latin typeface="黑体" panose="02010609060101010101" pitchFamily="49" charset="-122"/>
                <a:ea typeface="黑体" panose="02010609060101010101" pitchFamily="49" charset="-122"/>
              </a:rPr>
              <a:t>10</a:t>
            </a:r>
            <a:r>
              <a:rPr lang="zh-CN" altLang="en-US" sz="2400" dirty="0">
                <a:solidFill>
                  <a:schemeClr val="tx1"/>
                </a:solidFill>
                <a:latin typeface="黑体" panose="02010609060101010101" pitchFamily="49" charset="-122"/>
                <a:ea typeface="黑体" panose="02010609060101010101" pitchFamily="49" charset="-122"/>
              </a:rPr>
              <a:t>万元</a:t>
            </a:r>
            <a:r>
              <a:rPr lang="en-US" altLang="zh-CN" sz="2400" dirty="0">
                <a:solidFill>
                  <a:schemeClr val="tx1"/>
                </a:solidFill>
              </a:rPr>
              <a:t>(</a:t>
            </a:r>
            <a:r>
              <a:rPr lang="zh-CN" altLang="en-US" sz="2400" dirty="0">
                <a:solidFill>
                  <a:schemeClr val="tx1"/>
                </a:solidFill>
              </a:rPr>
              <a:t>不含</a:t>
            </a:r>
            <a:r>
              <a:rPr lang="en-US" altLang="zh-CN" sz="2400" dirty="0">
                <a:solidFill>
                  <a:schemeClr val="tx1"/>
                </a:solidFill>
              </a:rPr>
              <a:t>)</a:t>
            </a:r>
            <a:r>
              <a:rPr lang="zh-CN" altLang="en-US" sz="2400" dirty="0">
                <a:solidFill>
                  <a:schemeClr val="tx1"/>
                </a:solidFill>
                <a:latin typeface="黑体" panose="02010609060101010101" pitchFamily="49" charset="-122"/>
                <a:ea typeface="黑体" panose="02010609060101010101" pitchFamily="49" charset="-122"/>
              </a:rPr>
              <a:t>以下，原则上委托后勤处实施。</a:t>
            </a: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9" name="TextBox 503">
            <a:extLst>
              <a:ext uri="{FF2B5EF4-FFF2-40B4-BE49-F238E27FC236}">
                <a16:creationId xmlns:a16="http://schemas.microsoft.com/office/drawing/2014/main" xmlns="" id="{8FCB6420-899F-4FB2-B517-97769CA33E0D}"/>
              </a:ext>
            </a:extLst>
          </p:cNvPr>
          <p:cNvSpPr txBox="1"/>
          <p:nvPr/>
        </p:nvSpPr>
        <p:spPr>
          <a:xfrm>
            <a:off x="1457471" y="2629827"/>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（二）采购方式及实施</a:t>
            </a:r>
          </a:p>
        </p:txBody>
      </p:sp>
      <p:graphicFrame>
        <p:nvGraphicFramePr>
          <p:cNvPr id="2" name="表格 1">
            <a:extLst>
              <a:ext uri="{FF2B5EF4-FFF2-40B4-BE49-F238E27FC236}">
                <a16:creationId xmlns:a16="http://schemas.microsoft.com/office/drawing/2014/main" xmlns="" id="{D4586086-8269-487B-89DE-130EDA20BE62}"/>
              </a:ext>
            </a:extLst>
          </p:cNvPr>
          <p:cNvGraphicFramePr>
            <a:graphicFrameLocks noGrp="1"/>
          </p:cNvGraphicFramePr>
          <p:nvPr>
            <p:extLst>
              <p:ext uri="{D42A27DB-BD31-4B8C-83A1-F6EECF244321}">
                <p14:modId xmlns:p14="http://schemas.microsoft.com/office/powerpoint/2010/main" val="3177051193"/>
              </p:ext>
            </p:extLst>
          </p:nvPr>
        </p:nvGraphicFramePr>
        <p:xfrm>
          <a:off x="1683507" y="3372156"/>
          <a:ext cx="8376099" cy="2208192"/>
        </p:xfrm>
        <a:graphic>
          <a:graphicData uri="http://schemas.openxmlformats.org/drawingml/2006/table">
            <a:tbl>
              <a:tblPr>
                <a:tableStyleId>{5C22544A-7EE6-4342-B048-85BDC9FD1C3A}</a:tableStyleId>
              </a:tblPr>
              <a:tblGrid>
                <a:gridCol w="1346125">
                  <a:extLst>
                    <a:ext uri="{9D8B030D-6E8A-4147-A177-3AD203B41FA5}">
                      <a16:colId xmlns:a16="http://schemas.microsoft.com/office/drawing/2014/main" xmlns="" val="2925007772"/>
                    </a:ext>
                  </a:extLst>
                </a:gridCol>
                <a:gridCol w="1937857">
                  <a:extLst>
                    <a:ext uri="{9D8B030D-6E8A-4147-A177-3AD203B41FA5}">
                      <a16:colId xmlns:a16="http://schemas.microsoft.com/office/drawing/2014/main" xmlns="" val="1990906066"/>
                    </a:ext>
                  </a:extLst>
                </a:gridCol>
                <a:gridCol w="2248249">
                  <a:extLst>
                    <a:ext uri="{9D8B030D-6E8A-4147-A177-3AD203B41FA5}">
                      <a16:colId xmlns:a16="http://schemas.microsoft.com/office/drawing/2014/main" xmlns="" val="1325958107"/>
                    </a:ext>
                  </a:extLst>
                </a:gridCol>
                <a:gridCol w="2843868">
                  <a:extLst>
                    <a:ext uri="{9D8B030D-6E8A-4147-A177-3AD203B41FA5}">
                      <a16:colId xmlns:a16="http://schemas.microsoft.com/office/drawing/2014/main" xmlns="" val="2317527895"/>
                    </a:ext>
                  </a:extLst>
                </a:gridCol>
              </a:tblGrid>
              <a:tr h="708692">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　</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货物和服务类</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工程类</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实施流程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43793545"/>
                  </a:ext>
                </a:extLst>
              </a:tr>
              <a:tr h="74975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直接采购</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1</a:t>
                      </a:r>
                      <a:r>
                        <a:rPr lang="zh-CN" altLang="en-US" sz="2000" u="none" strike="noStrike" dirty="0">
                          <a:effectLst/>
                          <a:latin typeface="微软雅黑" panose="020B0503020204020204" pitchFamily="34" charset="-122"/>
                          <a:ea typeface="微软雅黑" panose="020B0503020204020204" pitchFamily="34" charset="-122"/>
                        </a:rPr>
                        <a:t>万元以下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dirty="0">
                          <a:effectLst/>
                          <a:latin typeface="微软雅黑" panose="020B0503020204020204" pitchFamily="34" charset="-122"/>
                          <a:ea typeface="微软雅黑" panose="020B0503020204020204" pitchFamily="34" charset="-122"/>
                        </a:rPr>
                        <a:t>2</a:t>
                      </a:r>
                      <a:r>
                        <a:rPr lang="zh-CN" altLang="en-US" sz="2000" u="none" strike="noStrike" dirty="0">
                          <a:effectLst/>
                          <a:latin typeface="微软雅黑" panose="020B0503020204020204" pitchFamily="34" charset="-122"/>
                          <a:ea typeface="微软雅黑" panose="020B0503020204020204" pitchFamily="34" charset="-122"/>
                        </a:rPr>
                        <a:t>万元以下</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直接选择供应商</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575758589"/>
                  </a:ext>
                </a:extLst>
              </a:tr>
              <a:tr h="749750">
                <a:tc>
                  <a:txBody>
                    <a:bodyPr/>
                    <a:lstStyle/>
                    <a:p>
                      <a:pPr algn="ctr" fontAlgn="ctr"/>
                      <a:r>
                        <a:rPr lang="zh-CN" altLang="en-US" sz="2000" u="none" strike="noStrike">
                          <a:effectLst/>
                          <a:latin typeface="微软雅黑" panose="020B0503020204020204" pitchFamily="34" charset="-122"/>
                          <a:ea typeface="微软雅黑" panose="020B0503020204020204" pitchFamily="34" charset="-122"/>
                        </a:rPr>
                        <a:t>询价采购</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a:effectLst/>
                          <a:latin typeface="微软雅黑" panose="020B0503020204020204" pitchFamily="34" charset="-122"/>
                          <a:ea typeface="微软雅黑" panose="020B0503020204020204" pitchFamily="34" charset="-122"/>
                        </a:rPr>
                        <a:t>1</a:t>
                      </a:r>
                      <a:r>
                        <a:rPr lang="zh-CN" altLang="en-US" sz="2000" u="none" strike="noStrike">
                          <a:effectLst/>
                          <a:latin typeface="微软雅黑" panose="020B0503020204020204" pitchFamily="34" charset="-122"/>
                          <a:ea typeface="微软雅黑" panose="020B0503020204020204" pitchFamily="34" charset="-122"/>
                        </a:rPr>
                        <a:t>万元</a:t>
                      </a:r>
                      <a:r>
                        <a:rPr lang="en-US" altLang="zh-CN" sz="2000" u="none" strike="noStrike">
                          <a:effectLst/>
                          <a:latin typeface="微软雅黑" panose="020B0503020204020204" pitchFamily="34" charset="-122"/>
                          <a:ea typeface="微软雅黑" panose="020B0503020204020204" pitchFamily="34" charset="-122"/>
                        </a:rPr>
                        <a:t>(</a:t>
                      </a:r>
                      <a:r>
                        <a:rPr lang="zh-CN" altLang="en-US" sz="2000" u="none" strike="noStrike">
                          <a:effectLst/>
                          <a:latin typeface="微软雅黑" panose="020B0503020204020204" pitchFamily="34" charset="-122"/>
                          <a:ea typeface="微软雅黑" panose="020B0503020204020204" pitchFamily="34" charset="-122"/>
                        </a:rPr>
                        <a:t>含</a:t>
                      </a:r>
                      <a:r>
                        <a:rPr lang="en-US" altLang="zh-CN" sz="2000" u="none" strike="noStrike">
                          <a:effectLst/>
                          <a:latin typeface="微软雅黑" panose="020B0503020204020204" pitchFamily="34" charset="-122"/>
                          <a:ea typeface="微软雅黑" panose="020B0503020204020204" pitchFamily="34" charset="-122"/>
                        </a:rPr>
                        <a:t>)-5</a:t>
                      </a:r>
                      <a:r>
                        <a:rPr lang="zh-CN" altLang="en-US" sz="2000" u="none" strike="noStrike">
                          <a:effectLst/>
                          <a:latin typeface="微软雅黑" panose="020B0503020204020204" pitchFamily="34" charset="-122"/>
                          <a:ea typeface="微软雅黑" panose="020B0503020204020204" pitchFamily="34" charset="-122"/>
                        </a:rPr>
                        <a:t>万元</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2000" u="none" strike="noStrike">
                          <a:effectLst/>
                          <a:latin typeface="微软雅黑" panose="020B0503020204020204" pitchFamily="34" charset="-122"/>
                          <a:ea typeface="微软雅黑" panose="020B0503020204020204" pitchFamily="34" charset="-122"/>
                        </a:rPr>
                        <a:t>2</a:t>
                      </a:r>
                      <a:r>
                        <a:rPr lang="zh-CN" altLang="en-US" sz="2000" u="none" strike="noStrike">
                          <a:effectLst/>
                          <a:latin typeface="微软雅黑" panose="020B0503020204020204" pitchFamily="34" charset="-122"/>
                          <a:ea typeface="微软雅黑" panose="020B0503020204020204" pitchFamily="34" charset="-122"/>
                        </a:rPr>
                        <a:t>万元</a:t>
                      </a:r>
                      <a:r>
                        <a:rPr lang="en-US" altLang="zh-CN" sz="2000" u="none" strike="noStrike">
                          <a:effectLst/>
                          <a:latin typeface="微软雅黑" panose="020B0503020204020204" pitchFamily="34" charset="-122"/>
                          <a:ea typeface="微软雅黑" panose="020B0503020204020204" pitchFamily="34" charset="-122"/>
                        </a:rPr>
                        <a:t>(</a:t>
                      </a:r>
                      <a:r>
                        <a:rPr lang="zh-CN" altLang="en-US" sz="2000" u="none" strike="noStrike">
                          <a:effectLst/>
                          <a:latin typeface="微软雅黑" panose="020B0503020204020204" pitchFamily="34" charset="-122"/>
                          <a:ea typeface="微软雅黑" panose="020B0503020204020204" pitchFamily="34" charset="-122"/>
                        </a:rPr>
                        <a:t>含</a:t>
                      </a:r>
                      <a:r>
                        <a:rPr lang="en-US" altLang="zh-CN" sz="2000" u="none" strike="noStrike">
                          <a:effectLst/>
                          <a:latin typeface="微软雅黑" panose="020B0503020204020204" pitchFamily="34" charset="-122"/>
                          <a:ea typeface="微软雅黑" panose="020B0503020204020204" pitchFamily="34" charset="-122"/>
                        </a:rPr>
                        <a:t>)-10</a:t>
                      </a:r>
                      <a:r>
                        <a:rPr lang="zh-CN" altLang="en-US" sz="2000" u="none" strike="noStrike">
                          <a:effectLst/>
                          <a:latin typeface="微软雅黑" panose="020B0503020204020204" pitchFamily="34" charset="-122"/>
                          <a:ea typeface="微软雅黑" panose="020B0503020204020204" pitchFamily="34" charset="-122"/>
                        </a:rPr>
                        <a:t>万元</a:t>
                      </a: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CN" altLang="en-US" sz="2000" u="none" strike="noStrike" dirty="0">
                          <a:effectLst/>
                          <a:latin typeface="微软雅黑" panose="020B0503020204020204" pitchFamily="34" charset="-122"/>
                          <a:ea typeface="微软雅黑" panose="020B0503020204020204" pitchFamily="34" charset="-122"/>
                        </a:rPr>
                        <a:t>货比三家，选择供应商</a:t>
                      </a: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919556864"/>
                  </a:ext>
                </a:extLst>
              </a:tr>
            </a:tbl>
          </a:graphicData>
        </a:graphic>
      </p:graphicFrame>
      <p:sp>
        <p:nvSpPr>
          <p:cNvPr id="11" name="TextBox 503">
            <a:extLst>
              <a:ext uri="{FF2B5EF4-FFF2-40B4-BE49-F238E27FC236}">
                <a16:creationId xmlns:a16="http://schemas.microsoft.com/office/drawing/2014/main" xmlns="" id="{2EDD6236-290C-4A45-A37A-CC3CCAC8CE29}"/>
              </a:ext>
            </a:extLst>
          </p:cNvPr>
          <p:cNvSpPr txBox="1"/>
          <p:nvPr/>
        </p:nvSpPr>
        <p:spPr>
          <a:xfrm>
            <a:off x="1683507" y="5665231"/>
            <a:ext cx="7871554" cy="504369"/>
          </a:xfrm>
          <a:prstGeom prst="rect">
            <a:avLst/>
          </a:prstGeom>
          <a:noFill/>
        </p:spPr>
        <p:txBody>
          <a:bodyPr wrap="square" rtlCol="0">
            <a:spAutoFit/>
          </a:bodyPr>
          <a:lstStyle/>
          <a:p>
            <a:pPr>
              <a:lnSpc>
                <a:spcPct val="130000"/>
              </a:lnSpc>
            </a:pPr>
            <a:r>
              <a:rPr lang="zh-CN" altLang="en-US" sz="2400" b="1" dirty="0">
                <a:latin typeface="黑体" panose="02010609060101010101" pitchFamily="49" charset="-122"/>
                <a:ea typeface="黑体" panose="02010609060101010101" pitchFamily="49" charset="-122"/>
              </a:rPr>
              <a:t>符合单一来源采购的，参照校内单一来源采购流程进行。</a:t>
            </a:r>
          </a:p>
        </p:txBody>
      </p:sp>
    </p:spTree>
    <p:extLst>
      <p:ext uri="{BB962C8B-B14F-4D97-AF65-F5344CB8AC3E}">
        <p14:creationId xmlns:p14="http://schemas.microsoft.com/office/powerpoint/2010/main" val="3111993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507805" y="940584"/>
            <a:ext cx="4313424"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（三）询价采购流程</a:t>
            </a:r>
          </a:p>
        </p:txBody>
      </p:sp>
      <p:sp>
        <p:nvSpPr>
          <p:cNvPr id="21" name="TextBox 504"/>
          <p:cNvSpPr txBox="1"/>
          <p:nvPr/>
        </p:nvSpPr>
        <p:spPr>
          <a:xfrm>
            <a:off x="1617602" y="1707987"/>
            <a:ext cx="9103528" cy="436273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400" dirty="0">
                <a:solidFill>
                  <a:schemeClr val="tx1"/>
                </a:solidFill>
              </a:rPr>
              <a:t>1</a:t>
            </a:r>
            <a:r>
              <a:rPr lang="zh-CN" altLang="en-US" sz="2400" dirty="0">
                <a:solidFill>
                  <a:schemeClr val="tx1"/>
                </a:solidFill>
              </a:rPr>
              <a:t>、成立询价小组（由部门责任人组织</a:t>
            </a:r>
            <a:r>
              <a:rPr lang="en-US" altLang="zh-CN" sz="2400" dirty="0">
                <a:solidFill>
                  <a:schemeClr val="tx1"/>
                </a:solidFill>
              </a:rPr>
              <a:t>3</a:t>
            </a:r>
            <a:r>
              <a:rPr lang="zh-CN" altLang="en-US" sz="2400" dirty="0">
                <a:solidFill>
                  <a:schemeClr val="tx1"/>
                </a:solidFill>
              </a:rPr>
              <a:t>人）</a:t>
            </a:r>
            <a:endParaRPr lang="en-US" altLang="zh-CN" sz="2400" dirty="0">
              <a:solidFill>
                <a:schemeClr val="tx1"/>
              </a:solidFill>
            </a:endParaRPr>
          </a:p>
          <a:p>
            <a:r>
              <a:rPr lang="en-US" altLang="zh-CN" sz="2400" dirty="0">
                <a:solidFill>
                  <a:schemeClr val="tx1"/>
                </a:solidFill>
              </a:rPr>
              <a:t>2</a:t>
            </a:r>
            <a:r>
              <a:rPr lang="zh-CN" altLang="en-US" sz="2400" dirty="0">
                <a:solidFill>
                  <a:schemeClr val="tx1"/>
                </a:solidFill>
              </a:rPr>
              <a:t>、编制询价需求</a:t>
            </a:r>
            <a:endParaRPr lang="en-US" altLang="zh-CN" sz="2400" dirty="0">
              <a:solidFill>
                <a:schemeClr val="tx1"/>
              </a:solidFill>
            </a:endParaRPr>
          </a:p>
          <a:p>
            <a:r>
              <a:rPr lang="zh-CN" altLang="en-US" sz="2400" dirty="0">
                <a:solidFill>
                  <a:schemeClr val="tx1"/>
                </a:solidFill>
              </a:rPr>
              <a:t>（货物类一般包含规格型号、技术指标、数量、预算金额、质保等，服务类一般包含服务需求、服务期限等）</a:t>
            </a:r>
            <a:endParaRPr lang="en-US" altLang="zh-CN" sz="2400" dirty="0">
              <a:solidFill>
                <a:schemeClr val="tx1"/>
              </a:solidFill>
            </a:endParaRPr>
          </a:p>
          <a:p>
            <a:r>
              <a:rPr lang="en-US" altLang="zh-CN" sz="2400" dirty="0">
                <a:solidFill>
                  <a:schemeClr val="tx1"/>
                </a:solidFill>
              </a:rPr>
              <a:t>3</a:t>
            </a:r>
            <a:r>
              <a:rPr lang="zh-CN" altLang="en-US" sz="2400" dirty="0">
                <a:solidFill>
                  <a:schemeClr val="tx1"/>
                </a:solidFill>
              </a:rPr>
              <a:t>、发布询价通知（</a:t>
            </a:r>
            <a:r>
              <a:rPr lang="en-US" altLang="zh-CN" sz="2400" dirty="0">
                <a:solidFill>
                  <a:schemeClr val="tx1"/>
                </a:solidFill>
              </a:rPr>
              <a:t>3</a:t>
            </a:r>
            <a:r>
              <a:rPr lang="zh-CN" altLang="en-US" sz="2400" dirty="0">
                <a:solidFill>
                  <a:schemeClr val="tx1"/>
                </a:solidFill>
              </a:rPr>
              <a:t>家以上供应商）</a:t>
            </a:r>
            <a:endParaRPr lang="en-US" altLang="zh-CN" sz="2400" dirty="0">
              <a:solidFill>
                <a:schemeClr val="tx1"/>
              </a:solidFill>
            </a:endParaRPr>
          </a:p>
          <a:p>
            <a:r>
              <a:rPr lang="en-US" altLang="zh-CN" sz="2400" dirty="0">
                <a:solidFill>
                  <a:schemeClr val="tx1"/>
                </a:solidFill>
              </a:rPr>
              <a:t>4</a:t>
            </a:r>
            <a:r>
              <a:rPr lang="zh-CN" altLang="en-US" sz="2400" dirty="0">
                <a:solidFill>
                  <a:schemeClr val="tx1"/>
                </a:solidFill>
              </a:rPr>
              <a:t>、接受报价单（</a:t>
            </a:r>
            <a:r>
              <a:rPr lang="en-US" altLang="zh-CN" sz="2400" dirty="0">
                <a:solidFill>
                  <a:schemeClr val="tx1"/>
                </a:solidFill>
              </a:rPr>
              <a:t>3</a:t>
            </a:r>
            <a:r>
              <a:rPr lang="zh-CN" altLang="en-US" sz="2400" dirty="0">
                <a:solidFill>
                  <a:schemeClr val="tx1"/>
                </a:solidFill>
              </a:rPr>
              <a:t>家以上有效报价）</a:t>
            </a:r>
            <a:endParaRPr lang="en-US" altLang="zh-CN" sz="2400" dirty="0">
              <a:solidFill>
                <a:schemeClr val="tx1"/>
              </a:solidFill>
            </a:endParaRPr>
          </a:p>
          <a:p>
            <a:r>
              <a:rPr lang="en-US" altLang="zh-CN" sz="2400" dirty="0">
                <a:solidFill>
                  <a:schemeClr val="tx1"/>
                </a:solidFill>
              </a:rPr>
              <a:t>5</a:t>
            </a:r>
            <a:r>
              <a:rPr lang="zh-CN" altLang="en-US" sz="2400" dirty="0">
                <a:solidFill>
                  <a:schemeClr val="tx1"/>
                </a:solidFill>
              </a:rPr>
              <a:t>、供应商确认（询价小组集体讨论确定，符合条件</a:t>
            </a:r>
            <a:r>
              <a:rPr lang="zh-CN" altLang="en-US" sz="2400" dirty="0">
                <a:solidFill>
                  <a:srgbClr val="FF0000"/>
                </a:solidFill>
              </a:rPr>
              <a:t>低价</a:t>
            </a:r>
            <a:r>
              <a:rPr lang="zh-CN" altLang="en-US" sz="2400" dirty="0">
                <a:solidFill>
                  <a:schemeClr val="tx1"/>
                </a:solidFill>
              </a:rPr>
              <a:t>中标）</a:t>
            </a:r>
            <a:endParaRPr lang="en-US" altLang="zh-CN" sz="2400" dirty="0">
              <a:solidFill>
                <a:schemeClr val="tx1"/>
              </a:solidFill>
            </a:endParaRPr>
          </a:p>
          <a:p>
            <a:r>
              <a:rPr lang="en-US" altLang="zh-CN" sz="2400" dirty="0">
                <a:solidFill>
                  <a:schemeClr val="tx1"/>
                </a:solidFill>
              </a:rPr>
              <a:t>6</a:t>
            </a:r>
            <a:r>
              <a:rPr lang="zh-CN" altLang="en-US" sz="2400" dirty="0">
                <a:solidFill>
                  <a:schemeClr val="tx1"/>
                </a:solidFill>
              </a:rPr>
              <a:t>、填写</a:t>
            </a:r>
            <a:r>
              <a:rPr lang="zh-CN" altLang="en-US" sz="2400" dirty="0">
                <a:solidFill>
                  <a:srgbClr val="FF0000"/>
                </a:solidFill>
                <a:hlinkClick r:id="rId2" action="ppaction://hlinkfile"/>
              </a:rPr>
              <a:t>询价记录表</a:t>
            </a:r>
            <a:endParaRPr lang="en-US" altLang="zh-CN" sz="2400" dirty="0">
              <a:solidFill>
                <a:srgbClr val="FF0000"/>
              </a:solidFill>
            </a:endParaRPr>
          </a:p>
          <a:p>
            <a:r>
              <a:rPr lang="en-US" altLang="zh-CN" sz="2400" dirty="0">
                <a:solidFill>
                  <a:schemeClr val="tx1"/>
                </a:solidFill>
              </a:rPr>
              <a:t>7</a:t>
            </a:r>
            <a:r>
              <a:rPr lang="zh-CN" altLang="en-US" sz="2400" dirty="0">
                <a:solidFill>
                  <a:schemeClr val="tx1"/>
                </a:solidFill>
              </a:rPr>
              <a:t>、合同签订及履约验收</a:t>
            </a:r>
            <a:endParaRPr lang="zh-CN" altLang="en-US" sz="2400"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3" cstate="print"/>
          <a:srcRect/>
          <a:stretch>
            <a:fillRect/>
          </a:stretch>
        </p:blipFill>
        <p:spPr bwMode="auto">
          <a:xfrm>
            <a:off x="11175181" y="153060"/>
            <a:ext cx="555264" cy="542173"/>
          </a:xfrm>
          <a:prstGeom prst="rect">
            <a:avLst/>
          </a:prstGeom>
          <a:noFill/>
        </p:spPr>
      </p:pic>
    </p:spTree>
    <p:extLst>
      <p:ext uri="{BB962C8B-B14F-4D97-AF65-F5344CB8AC3E}">
        <p14:creationId xmlns:p14="http://schemas.microsoft.com/office/powerpoint/2010/main" val="1856749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（四）材料整理及归档</a:t>
            </a:r>
          </a:p>
        </p:txBody>
      </p:sp>
      <p:sp>
        <p:nvSpPr>
          <p:cNvPr id="21" name="TextBox 504"/>
          <p:cNvSpPr txBox="1"/>
          <p:nvPr/>
        </p:nvSpPr>
        <p:spPr>
          <a:xfrm>
            <a:off x="1391099" y="1707987"/>
            <a:ext cx="8625356" cy="340644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zh-CN" altLang="en-US" sz="2400" dirty="0">
                <a:solidFill>
                  <a:schemeClr val="tx1"/>
                </a:solidFill>
              </a:rPr>
              <a:t>       部门自行采购过程中形成的文件材料必须规范，各项内容要真实、准确、完整，经部门汇总整理后报招标办归档。</a:t>
            </a:r>
            <a:endParaRPr lang="en-US" altLang="zh-CN" sz="2400" dirty="0">
              <a:solidFill>
                <a:schemeClr val="tx1"/>
              </a:solidFill>
            </a:endParaRPr>
          </a:p>
          <a:p>
            <a:r>
              <a:rPr lang="zh-CN" altLang="en-US" sz="2400" dirty="0">
                <a:solidFill>
                  <a:schemeClr val="tx1"/>
                </a:solidFill>
              </a:rPr>
              <a:t>       归档材料：</a:t>
            </a:r>
            <a:endParaRPr lang="en-US" altLang="zh-CN" sz="2400" dirty="0">
              <a:solidFill>
                <a:schemeClr val="tx1"/>
              </a:solidFill>
            </a:endParaRPr>
          </a:p>
          <a:p>
            <a:r>
              <a:rPr lang="en-US" altLang="zh-CN" sz="2400" dirty="0">
                <a:solidFill>
                  <a:schemeClr val="tx1"/>
                </a:solidFill>
              </a:rPr>
              <a:t>       </a:t>
            </a:r>
            <a:r>
              <a:rPr lang="zh-CN" altLang="en-US" sz="2400" dirty="0">
                <a:solidFill>
                  <a:schemeClr val="tx1"/>
                </a:solidFill>
              </a:rPr>
              <a:t>项目汇总表、部门自行采购自查总结、审批报告、询价需求材料、供应商报价单、询价采购记录、采购合同及验收记录、需求部门认为需要归档的其他材料。</a:t>
            </a:r>
            <a:endParaRPr lang="en-US" altLang="zh-CN" sz="2400" dirty="0">
              <a:solidFill>
                <a:schemeClr val="tx1"/>
              </a:solidFill>
            </a:endParaRPr>
          </a:p>
          <a:p>
            <a:r>
              <a:rPr lang="en-US" altLang="zh-CN" sz="2400" dirty="0">
                <a:solidFill>
                  <a:schemeClr val="tx1"/>
                </a:solidFill>
              </a:rPr>
              <a:t>       </a:t>
            </a:r>
            <a:r>
              <a:rPr lang="zh-CN" altLang="en-US" sz="2400" dirty="0">
                <a:solidFill>
                  <a:schemeClr val="tx1"/>
                </a:solidFill>
              </a:rPr>
              <a:t>归档时间：每年三月份。</a:t>
            </a:r>
            <a:endParaRPr lang="en-US" altLang="zh-CN" sz="2400" dirty="0">
              <a:solidFill>
                <a:schemeClr val="tx1"/>
              </a:solidFill>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Tree>
    <p:extLst>
      <p:ext uri="{BB962C8B-B14F-4D97-AF65-F5344CB8AC3E}">
        <p14:creationId xmlns:p14="http://schemas.microsoft.com/office/powerpoint/2010/main" val="19676544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（五）责任与纪律</a:t>
            </a:r>
          </a:p>
        </p:txBody>
      </p:sp>
      <p:sp>
        <p:nvSpPr>
          <p:cNvPr id="21" name="TextBox 504"/>
          <p:cNvSpPr txBox="1"/>
          <p:nvPr/>
        </p:nvSpPr>
        <p:spPr>
          <a:xfrm>
            <a:off x="1391099" y="1707987"/>
            <a:ext cx="8625356" cy="340644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400" dirty="0">
                <a:solidFill>
                  <a:schemeClr val="tx1"/>
                </a:solidFill>
              </a:rPr>
              <a:t>1</a:t>
            </a:r>
            <a:r>
              <a:rPr lang="zh-CN" altLang="en-US" sz="2400" dirty="0">
                <a:solidFill>
                  <a:schemeClr val="tx1"/>
                </a:solidFill>
              </a:rPr>
              <a:t>、</a:t>
            </a:r>
            <a:r>
              <a:rPr lang="zh-CN" altLang="zh-CN" sz="2400" dirty="0">
                <a:solidFill>
                  <a:schemeClr val="tx1"/>
                </a:solidFill>
              </a:rPr>
              <a:t>各</a:t>
            </a:r>
            <a:r>
              <a:rPr lang="zh-CN" altLang="en-US" sz="2400" dirty="0">
                <a:solidFill>
                  <a:schemeClr val="tx1"/>
                </a:solidFill>
              </a:rPr>
              <a:t>需求部门</a:t>
            </a:r>
            <a:r>
              <a:rPr lang="zh-CN" altLang="zh-CN" sz="2400" dirty="0">
                <a:solidFill>
                  <a:schemeClr val="tx1"/>
                </a:solidFill>
              </a:rPr>
              <a:t>应当严格遵守采购招标</a:t>
            </a:r>
            <a:r>
              <a:rPr lang="zh-CN" altLang="en-US" sz="2400" dirty="0">
                <a:solidFill>
                  <a:schemeClr val="tx1"/>
                </a:solidFill>
              </a:rPr>
              <a:t>各项</a:t>
            </a:r>
            <a:r>
              <a:rPr lang="zh-CN" altLang="zh-CN" sz="2400" dirty="0">
                <a:solidFill>
                  <a:schemeClr val="tx1"/>
                </a:solidFill>
              </a:rPr>
              <a:t>规章制度，加强</a:t>
            </a:r>
            <a:r>
              <a:rPr lang="zh-CN" altLang="en-US" sz="2400" dirty="0">
                <a:solidFill>
                  <a:schemeClr val="tx1"/>
                </a:solidFill>
              </a:rPr>
              <a:t>部门</a:t>
            </a:r>
            <a:r>
              <a:rPr lang="zh-CN" altLang="zh-CN" sz="2400" dirty="0">
                <a:solidFill>
                  <a:schemeClr val="tx1"/>
                </a:solidFill>
              </a:rPr>
              <a:t>采购活动的管理，健全内部控制，依法依规开展采购活动。</a:t>
            </a:r>
            <a:r>
              <a:rPr lang="zh-CN" altLang="en-US" sz="2400" dirty="0">
                <a:solidFill>
                  <a:schemeClr val="tx1"/>
                </a:solidFill>
              </a:rPr>
              <a:t>       </a:t>
            </a:r>
            <a:endParaRPr lang="en-US" altLang="zh-CN" sz="2400" dirty="0">
              <a:solidFill>
                <a:schemeClr val="tx1"/>
              </a:solidFill>
            </a:endParaRPr>
          </a:p>
          <a:p>
            <a:r>
              <a:rPr lang="en-US" altLang="zh-CN" sz="2400" dirty="0">
                <a:solidFill>
                  <a:schemeClr val="tx1"/>
                </a:solidFill>
              </a:rPr>
              <a:t>2</a:t>
            </a:r>
            <a:r>
              <a:rPr lang="zh-CN" altLang="en-US" sz="2400" dirty="0">
                <a:solidFill>
                  <a:schemeClr val="tx1"/>
                </a:solidFill>
              </a:rPr>
              <a:t>、各需求部门不得将达到学校集中采购限额的采购项目刻意拆分以规避学校集中采购。</a:t>
            </a:r>
            <a:endParaRPr lang="en-US" altLang="zh-CN" sz="2400" dirty="0">
              <a:solidFill>
                <a:schemeClr val="tx1"/>
              </a:solidFill>
            </a:endParaRPr>
          </a:p>
          <a:p>
            <a:r>
              <a:rPr lang="en-US" altLang="zh-CN" sz="2400" dirty="0">
                <a:solidFill>
                  <a:schemeClr val="tx1"/>
                </a:solidFill>
              </a:rPr>
              <a:t>3</a:t>
            </a:r>
            <a:r>
              <a:rPr lang="zh-CN" altLang="en-US" sz="2400" dirty="0">
                <a:solidFill>
                  <a:schemeClr val="tx1"/>
                </a:solidFill>
              </a:rPr>
              <a:t>、</a:t>
            </a:r>
            <a:r>
              <a:rPr lang="zh-CN" altLang="zh-CN" sz="2400" dirty="0">
                <a:solidFill>
                  <a:schemeClr val="tx1"/>
                </a:solidFill>
              </a:rPr>
              <a:t>参与采购的工作人员必须坚持公平公正，严格按章履职，遵守廉洁纪律，积极维护学校合法权益，主动接受监督。</a:t>
            </a:r>
            <a:endParaRPr lang="en-US" altLang="zh-CN" sz="2400" dirty="0">
              <a:solidFill>
                <a:schemeClr val="tx1"/>
              </a:solidFill>
            </a:endParaRPr>
          </a:p>
          <a:p>
            <a:r>
              <a:rPr lang="en-US" altLang="zh-CN" sz="2400" dirty="0">
                <a:solidFill>
                  <a:schemeClr val="tx1"/>
                </a:solidFill>
              </a:rPr>
              <a:t>4</a:t>
            </a:r>
            <a:r>
              <a:rPr lang="zh-CN" altLang="en-US" sz="2400" dirty="0">
                <a:solidFill>
                  <a:schemeClr val="tx1"/>
                </a:solidFill>
              </a:rPr>
              <a:t>、审计处将对部门自行采购活动实施校内审计监督。</a:t>
            </a:r>
            <a:endParaRPr lang="en-US" altLang="zh-CN" sz="2400" dirty="0">
              <a:solidFill>
                <a:schemeClr val="tx1"/>
              </a:solidFill>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Tree>
    <p:extLst>
      <p:ext uri="{BB962C8B-B14F-4D97-AF65-F5344CB8AC3E}">
        <p14:creationId xmlns:p14="http://schemas.microsoft.com/office/powerpoint/2010/main" val="31509312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p:cNvSpPr/>
          <p:nvPr/>
        </p:nvSpPr>
        <p:spPr>
          <a:xfrm flipV="1">
            <a:off x="0" y="-20955"/>
            <a:ext cx="6264275" cy="8060055"/>
          </a:xfrm>
          <a:prstGeom prst="r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直角三角形 6"/>
          <p:cNvSpPr/>
          <p:nvPr/>
        </p:nvSpPr>
        <p:spPr>
          <a:xfrm flipV="1">
            <a:off x="-268605" y="-20955"/>
            <a:ext cx="6264275" cy="8060055"/>
          </a:xfrm>
          <a:prstGeom prst="rtTriangle">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TextBox 7"/>
          <p:cNvSpPr>
            <a:spLocks noChangeArrowheads="1"/>
          </p:cNvSpPr>
          <p:nvPr/>
        </p:nvSpPr>
        <p:spPr bwMode="auto">
          <a:xfrm>
            <a:off x="3575957" y="2863959"/>
            <a:ext cx="7795726"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auto">
              <a:spcBef>
                <a:spcPts val="0"/>
              </a:spcBef>
              <a:spcAft>
                <a:spcPts val="0"/>
              </a:spcAft>
              <a:defRPr/>
            </a:pPr>
            <a:r>
              <a:rPr lang="zh-CN" altLang="en-US" sz="5400" b="1" dirty="0">
                <a:solidFill>
                  <a:srgbClr val="FF0000"/>
                </a:solidFill>
                <a:latin typeface="微软雅黑" panose="020B0503020204020204" charset="-122"/>
                <a:ea typeface="微软雅黑" panose="020B0503020204020204" charset="-122"/>
                <a:sym typeface="微软雅黑" panose="020B0503020204020204" charset="-122"/>
              </a:rPr>
              <a:t>谢 谢！</a:t>
            </a:r>
          </a:p>
        </p:txBody>
      </p:sp>
      <p:cxnSp>
        <p:nvCxnSpPr>
          <p:cNvPr id="27" name="直接连接符 26"/>
          <p:cNvCxnSpPr/>
          <p:nvPr/>
        </p:nvCxnSpPr>
        <p:spPr>
          <a:xfrm flipV="1">
            <a:off x="5219424" y="3732530"/>
            <a:ext cx="5417185" cy="1397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Picture 2" descr="C:\Users\寅\Desktop\江苏开放大学未转曲-01.png"/>
          <p:cNvPicPr>
            <a:picLocks noChangeAspect="1" noChangeArrowheads="1"/>
          </p:cNvPicPr>
          <p:nvPr/>
        </p:nvPicPr>
        <p:blipFill>
          <a:blip r:embed="rId2" cstate="print"/>
          <a:srcRect/>
          <a:stretch>
            <a:fillRect/>
          </a:stretch>
        </p:blipFill>
        <p:spPr bwMode="auto">
          <a:xfrm>
            <a:off x="954954" y="976149"/>
            <a:ext cx="1294293" cy="1263778"/>
          </a:xfrm>
          <a:prstGeom prst="rect">
            <a:avLst/>
          </a:prstGeom>
          <a:noFill/>
        </p:spPr>
      </p:pic>
      <p:sp>
        <p:nvSpPr>
          <p:cNvPr id="12" name="直角三角形 11"/>
          <p:cNvSpPr/>
          <p:nvPr/>
        </p:nvSpPr>
        <p:spPr>
          <a:xfrm rot="10618426" flipV="1">
            <a:off x="7879778" y="1283080"/>
            <a:ext cx="6264275" cy="8060055"/>
          </a:xfrm>
          <a:prstGeom prst="r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rot="2100857" flipV="1">
            <a:off x="10496986" y="3748992"/>
            <a:ext cx="3979667" cy="621801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pic>
        <p:nvPicPr>
          <p:cNvPr id="3" name="图片 2" descr="图片包含 黑色, 画&#10;&#10;描述已自动生成">
            <a:extLst>
              <a:ext uri="{FF2B5EF4-FFF2-40B4-BE49-F238E27FC236}">
                <a16:creationId xmlns:a16="http://schemas.microsoft.com/office/drawing/2014/main" xmlns="" id="{E08C80ED-C758-4394-9BED-5AFE9FD4C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1496848"/>
            <a:ext cx="4876800" cy="4876800"/>
          </a:xfrm>
          <a:prstGeom prst="rect">
            <a:avLst/>
          </a:prstGeom>
        </p:spPr>
      </p:pic>
      <p:sp>
        <p:nvSpPr>
          <p:cNvPr id="8" name="TextBox 503">
            <a:extLst>
              <a:ext uri="{FF2B5EF4-FFF2-40B4-BE49-F238E27FC236}">
                <a16:creationId xmlns:a16="http://schemas.microsoft.com/office/drawing/2014/main" xmlns="" id="{86E8FC23-53E6-4FD5-947F-AC4C19241A2F}"/>
              </a:ext>
            </a:extLst>
          </p:cNvPr>
          <p:cNvSpPr txBox="1"/>
          <p:nvPr/>
        </p:nvSpPr>
        <p:spPr>
          <a:xfrm>
            <a:off x="2695663" y="923806"/>
            <a:ext cx="4876800"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检查一下自己的学习收获吧</a:t>
            </a:r>
          </a:p>
        </p:txBody>
      </p:sp>
      <p:pic>
        <p:nvPicPr>
          <p:cNvPr id="5" name="图片 4">
            <a:extLst>
              <a:ext uri="{FF2B5EF4-FFF2-40B4-BE49-F238E27FC236}">
                <a16:creationId xmlns:a16="http://schemas.microsoft.com/office/drawing/2014/main" xmlns="" id="{808C2B9A-F257-4EA3-A058-84263C0550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3418" y="495047"/>
            <a:ext cx="1648020" cy="1654612"/>
          </a:xfrm>
          <a:prstGeom prst="rect">
            <a:avLst/>
          </a:prstGeom>
        </p:spPr>
      </p:pic>
      <p:pic>
        <p:nvPicPr>
          <p:cNvPr id="7" name="图片 6" descr="卡通画&#10;&#10;描述已自动生成">
            <a:extLst>
              <a:ext uri="{FF2B5EF4-FFF2-40B4-BE49-F238E27FC236}">
                <a16:creationId xmlns:a16="http://schemas.microsoft.com/office/drawing/2014/main" xmlns="" id="{B1C0CF8A-A977-4FE4-A6B7-794609B85A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47648" y="1055421"/>
            <a:ext cx="337152" cy="337152"/>
          </a:xfrm>
          <a:prstGeom prst="rect">
            <a:avLst/>
          </a:prstGeom>
        </p:spPr>
      </p:pic>
    </p:spTree>
    <p:extLst>
      <p:ext uri="{BB962C8B-B14F-4D97-AF65-F5344CB8AC3E}">
        <p14:creationId xmlns:p14="http://schemas.microsoft.com/office/powerpoint/2010/main" val="2165104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1270" y="0"/>
            <a:ext cx="5186680" cy="6884670"/>
            <a:chOff x="0" y="0"/>
            <a:chExt cx="4877898" cy="5164932"/>
          </a:xfrm>
          <a:solidFill>
            <a:srgbClr val="BC0000"/>
          </a:solidFill>
        </p:grpSpPr>
        <p:sp>
          <p:nvSpPr>
            <p:cNvPr id="13" name="矩形 12"/>
            <p:cNvSpPr/>
            <p:nvPr/>
          </p:nvSpPr>
          <p:spPr>
            <a:xfrm>
              <a:off x="0" y="0"/>
              <a:ext cx="4572794" cy="51649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sp>
          <p:nvSpPr>
            <p:cNvPr id="14" name="等腰三角形 13"/>
            <p:cNvSpPr/>
            <p:nvPr/>
          </p:nvSpPr>
          <p:spPr>
            <a:xfrm rot="5400000">
              <a:off x="4541013" y="1547577"/>
              <a:ext cx="361839" cy="31193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grpSp>
      <p:sp>
        <p:nvSpPr>
          <p:cNvPr id="15" name="椭圆 14"/>
          <p:cNvSpPr/>
          <p:nvPr/>
        </p:nvSpPr>
        <p:spPr>
          <a:xfrm>
            <a:off x="1174094" y="1456544"/>
            <a:ext cx="2188468" cy="2188468"/>
          </a:xfrm>
          <a:prstGeom prst="ellipse">
            <a:avLst/>
          </a:prstGeom>
          <a:solidFill>
            <a:srgbClr val="C00000"/>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sp>
        <p:nvSpPr>
          <p:cNvPr id="16" name="椭圆 15"/>
          <p:cNvSpPr/>
          <p:nvPr/>
        </p:nvSpPr>
        <p:spPr>
          <a:xfrm>
            <a:off x="1289027" y="1571477"/>
            <a:ext cx="1958602" cy="1958602"/>
          </a:xfrm>
          <a:prstGeom prst="ellipse">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p>
        </p:txBody>
      </p:sp>
      <p:sp>
        <p:nvSpPr>
          <p:cNvPr id="20" name="矩形 19"/>
          <p:cNvSpPr/>
          <p:nvPr/>
        </p:nvSpPr>
        <p:spPr>
          <a:xfrm>
            <a:off x="1309865" y="2029201"/>
            <a:ext cx="2052609" cy="1053585"/>
          </a:xfrm>
          <a:prstGeom prst="rect">
            <a:avLst/>
          </a:prstGeom>
        </p:spPr>
        <p:txBody>
          <a:bodyPr wrap="square" lIns="128994" tIns="64498" rIns="128994" bIns="64498">
            <a:spAutoFit/>
          </a:bodyPr>
          <a:lstStyle/>
          <a:p>
            <a:pPr algn="l" fontAlgn="auto">
              <a:spcBef>
                <a:spcPts val="0"/>
              </a:spcBef>
              <a:spcAft>
                <a:spcPts val="0"/>
              </a:spcAft>
              <a:defRPr/>
            </a:pPr>
            <a:r>
              <a:rPr lang="zh-CN" altLang="en-US" sz="6000" b="1" kern="0" dirty="0">
                <a:solidFill>
                  <a:srgbClr val="C00000"/>
                </a:solidFill>
                <a:effectLst>
                  <a:glow rad="63500">
                    <a:schemeClr val="bg1">
                      <a:lumMod val="65000"/>
                      <a:alpha val="40000"/>
                    </a:schemeClr>
                  </a:glow>
                </a:effectLst>
                <a:latin typeface="黑体" panose="02010609060101010101" pitchFamily="49" charset="-122"/>
                <a:ea typeface="黑体" panose="02010609060101010101" pitchFamily="49" charset="-122"/>
              </a:rPr>
              <a:t>目录</a:t>
            </a:r>
          </a:p>
        </p:txBody>
      </p:sp>
      <p:sp>
        <p:nvSpPr>
          <p:cNvPr id="22" name="矩形 21"/>
          <p:cNvSpPr/>
          <p:nvPr/>
        </p:nvSpPr>
        <p:spPr>
          <a:xfrm>
            <a:off x="5724939" y="1723218"/>
            <a:ext cx="6098651" cy="3454243"/>
          </a:xfrm>
          <a:prstGeom prst="rect">
            <a:avLst/>
          </a:prstGeom>
        </p:spPr>
        <p:txBody>
          <a:bodyPr wrap="square" lIns="128994" tIns="64498" rIns="128994" bIns="64498">
            <a:spAutoFit/>
          </a:bodyPr>
          <a:lstStyle/>
          <a:p>
            <a:pPr>
              <a:defRPr/>
            </a:pPr>
            <a:r>
              <a:rPr lang="zh-CN" altLang="en-US" sz="3600" b="1" dirty="0">
                <a:latin typeface="黑体" panose="02010609060101010101" pitchFamily="49" charset="-122"/>
                <a:ea typeface="黑体" panose="02010609060101010101" pitchFamily="49" charset="-122"/>
              </a:rPr>
              <a:t>一、制度基本规定</a:t>
            </a:r>
            <a:endParaRPr lang="en-US" altLang="zh-CN" sz="3600" b="1" dirty="0">
              <a:latin typeface="黑体" panose="02010609060101010101" pitchFamily="49" charset="-122"/>
              <a:ea typeface="黑体" panose="02010609060101010101" pitchFamily="49" charset="-122"/>
            </a:endParaRPr>
          </a:p>
          <a:p>
            <a:pPr>
              <a:defRPr/>
            </a:pPr>
            <a:endParaRPr lang="en-US" altLang="zh-CN" sz="3600" b="1" dirty="0">
              <a:latin typeface="黑体" panose="02010609060101010101" pitchFamily="49" charset="-122"/>
              <a:ea typeface="黑体" panose="02010609060101010101" pitchFamily="49" charset="-122"/>
            </a:endParaRPr>
          </a:p>
          <a:p>
            <a:pPr>
              <a:defRPr/>
            </a:pPr>
            <a:r>
              <a:rPr lang="zh-CN" altLang="en-US" sz="3600" b="1" dirty="0">
                <a:latin typeface="黑体" panose="02010609060101010101" pitchFamily="49" charset="-122"/>
                <a:ea typeface="黑体" panose="02010609060101010101" pitchFamily="49" charset="-122"/>
              </a:rPr>
              <a:t>二、采购招标流程</a:t>
            </a:r>
            <a:endParaRPr lang="en-US" altLang="zh-CN" sz="3600" b="1" dirty="0">
              <a:latin typeface="黑体" panose="02010609060101010101" pitchFamily="49" charset="-122"/>
              <a:ea typeface="黑体" panose="02010609060101010101" pitchFamily="49" charset="-122"/>
            </a:endParaRPr>
          </a:p>
          <a:p>
            <a:pPr>
              <a:defRPr/>
            </a:pPr>
            <a:endParaRPr lang="en-US" altLang="zh-CN" sz="3600" b="1" dirty="0">
              <a:latin typeface="黑体" panose="02010609060101010101" pitchFamily="49" charset="-122"/>
              <a:ea typeface="黑体" panose="02010609060101010101" pitchFamily="49" charset="-122"/>
            </a:endParaRPr>
          </a:p>
          <a:p>
            <a:pPr>
              <a:defRPr/>
            </a:pPr>
            <a:r>
              <a:rPr lang="zh-CN" altLang="en-US" sz="3600" b="1" dirty="0">
                <a:latin typeface="黑体" panose="02010609060101010101" pitchFamily="49" charset="-122"/>
                <a:ea typeface="黑体" panose="02010609060101010101" pitchFamily="49" charset="-122"/>
              </a:rPr>
              <a:t>三、部门自行采购</a:t>
            </a:r>
            <a:endParaRPr lang="zh-CN" altLang="zh-CN" sz="3600" dirty="0">
              <a:latin typeface="黑体" panose="02010609060101010101" pitchFamily="49" charset="-122"/>
              <a:ea typeface="黑体" panose="02010609060101010101" pitchFamily="49" charset="-122"/>
            </a:endParaRPr>
          </a:p>
          <a:p>
            <a:pPr algn="l" fontAlgn="auto">
              <a:spcBef>
                <a:spcPts val="0"/>
              </a:spcBef>
              <a:spcAft>
                <a:spcPts val="0"/>
              </a:spcAft>
              <a:defRPr/>
            </a:pPr>
            <a:endParaRPr lang="zh-CN" altLang="en-US" sz="3600" b="0" kern="0" dirty="0">
              <a:solidFill>
                <a:schemeClr val="bg1">
                  <a:lumMod val="50000"/>
                </a:schemeClr>
              </a:solidFill>
              <a:effectLst>
                <a:glow rad="63500">
                  <a:schemeClr val="bg1">
                    <a:lumMod val="65000"/>
                    <a:alpha val="40000"/>
                  </a:schemeClr>
                </a:glow>
              </a:effectLst>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219"/>
          <p:cNvSpPr/>
          <p:nvPr/>
        </p:nvSpPr>
        <p:spPr>
          <a:xfrm>
            <a:off x="5010569" y="2619747"/>
            <a:ext cx="4338386" cy="876935"/>
          </a:xfrm>
          <a:prstGeom prst="roundRect">
            <a:avLst>
              <a:gd name="adj" fmla="val 50000"/>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latinLnBrk="1"/>
            <a:r>
              <a:rPr lang="zh-CN" altLang="en-US" sz="4400" b="1" dirty="0">
                <a:latin typeface="黑体" panose="02010609060101010101" pitchFamily="49" charset="-122"/>
                <a:ea typeface="黑体" panose="02010609060101010101" pitchFamily="49" charset="-122"/>
              </a:rPr>
              <a:t> 制度基本规定</a:t>
            </a:r>
            <a:endParaRPr lang="zh-CN" altLang="zh-CN" sz="4400" b="1" dirty="0">
              <a:latin typeface="黑体" panose="02010609060101010101" pitchFamily="49" charset="-122"/>
              <a:ea typeface="黑体" panose="02010609060101010101" pitchFamily="49" charset="-122"/>
            </a:endParaRPr>
          </a:p>
        </p:txBody>
      </p:sp>
      <p:sp>
        <p:nvSpPr>
          <p:cNvPr id="3" name="椭圆 2"/>
          <p:cNvSpPr/>
          <p:nvPr/>
        </p:nvSpPr>
        <p:spPr>
          <a:xfrm>
            <a:off x="3753006" y="2704783"/>
            <a:ext cx="787466" cy="791899"/>
          </a:xfrm>
          <a:prstGeom prst="ellipse">
            <a:avLst/>
          </a:prstGeom>
          <a:solidFill>
            <a:srgbClr val="B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813173" y="2746102"/>
            <a:ext cx="884555" cy="722313"/>
          </a:xfrm>
          <a:prstGeom prst="rect">
            <a:avLst/>
          </a:prstGeom>
        </p:spPr>
        <p:txBody>
          <a:bodyPr wrap="square" lIns="91431" tIns="45716" rIns="91431" bIns="45716">
            <a:spAutoFit/>
          </a:bodyPr>
          <a:lstStyle/>
          <a:p>
            <a:pPr algn="l">
              <a:spcBef>
                <a:spcPct val="0"/>
              </a:spcBef>
              <a:buFont typeface="Arial" panose="020B0604020202020204" pitchFamily="34" charset="0"/>
              <a:buNone/>
            </a:pPr>
            <a:r>
              <a:rPr lang="zh-CN" altLang="en-US" sz="4000" b="1" dirty="0">
                <a:solidFill>
                  <a:schemeClr val="bg1"/>
                </a:solidFill>
                <a:latin typeface="微软雅黑" panose="020B0503020204020204" charset="-122"/>
                <a:ea typeface="微软雅黑" panose="020B0503020204020204" charset="-122"/>
                <a:cs typeface="Arial" panose="020B0604020202020204" pitchFamily="34" charset="0"/>
              </a:rPr>
              <a:t>一</a:t>
            </a:r>
            <a:endParaRPr lang="en-US" altLang="zh-CN" sz="4000" b="1" dirty="0">
              <a:solidFill>
                <a:schemeClr val="bg1"/>
              </a:solidFill>
              <a:latin typeface="微软雅黑" panose="020B0503020204020204" charset="-122"/>
              <a:ea typeface="微软雅黑" panose="020B0503020204020204" charset="-122"/>
              <a:cs typeface="Arial" panose="020B0604020202020204" pitchFamily="34" charset="0"/>
            </a:endParaRPr>
          </a:p>
        </p:txBody>
      </p:sp>
      <p:pic>
        <p:nvPicPr>
          <p:cNvPr id="1026" name="Picture 2" descr="C:\Users\yy\Desktop\江苏开放大学.png"/>
          <p:cNvPicPr>
            <a:picLocks noChangeAspect="1" noChangeArrowheads="1"/>
          </p:cNvPicPr>
          <p:nvPr/>
        </p:nvPicPr>
        <p:blipFill>
          <a:blip r:embed="rId2" cstate="print"/>
          <a:srcRect/>
          <a:stretch>
            <a:fillRect/>
          </a:stretch>
        </p:blipFill>
        <p:spPr bwMode="auto">
          <a:xfrm>
            <a:off x="799767" y="1750424"/>
            <a:ext cx="2532560" cy="214049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（一）主要制度依据</a:t>
            </a:r>
          </a:p>
        </p:txBody>
      </p:sp>
      <p:sp>
        <p:nvSpPr>
          <p:cNvPr id="21" name="TextBox 504"/>
          <p:cNvSpPr txBox="1"/>
          <p:nvPr/>
        </p:nvSpPr>
        <p:spPr>
          <a:xfrm>
            <a:off x="1674373" y="1791361"/>
            <a:ext cx="8336729"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1</a:t>
            </a:r>
            <a:r>
              <a:rPr lang="zh-CN" altLang="en-US" sz="2800" dirty="0"/>
              <a:t>、</a:t>
            </a:r>
            <a:r>
              <a:rPr lang="zh-CN" altLang="zh-CN" sz="2800" dirty="0"/>
              <a:t>《中华人民共和国政府采购法》及其实施条例</a:t>
            </a:r>
            <a:endParaRPr lang="zh-CN" altLang="en-US" sz="2800" b="1" dirty="0">
              <a:solidFill>
                <a:schemeClr val="tx1"/>
              </a:solidFill>
              <a:latin typeface="黑体" panose="02010609060101010101" pitchFamily="49" charset="-122"/>
              <a:ea typeface="黑体" panose="02010609060101010101" pitchFamily="49" charset="-122"/>
            </a:endParaRPr>
          </a:p>
        </p:txBody>
      </p:sp>
      <p:sp>
        <p:nvSpPr>
          <p:cNvPr id="22" name="TextBox 505"/>
          <p:cNvSpPr txBox="1"/>
          <p:nvPr/>
        </p:nvSpPr>
        <p:spPr>
          <a:xfrm>
            <a:off x="1674373" y="2616735"/>
            <a:ext cx="8336729"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2</a:t>
            </a:r>
            <a:r>
              <a:rPr lang="zh-CN" altLang="en-US" sz="2800" dirty="0"/>
              <a:t>、</a:t>
            </a:r>
            <a:r>
              <a:rPr lang="zh-CN" altLang="zh-CN" sz="2800" dirty="0"/>
              <a:t>《中华人民共和国招标投标法》及其实施条例</a:t>
            </a:r>
            <a:endParaRPr lang="zh-CN" altLang="en-US" sz="2800" b="1" dirty="0">
              <a:solidFill>
                <a:schemeClr val="tx1"/>
              </a:solidFill>
              <a:latin typeface="黑体" panose="02010609060101010101" pitchFamily="49" charset="-122"/>
              <a:ea typeface="黑体" panose="02010609060101010101" pitchFamily="49" charset="-122"/>
            </a:endParaRPr>
          </a:p>
        </p:txBody>
      </p:sp>
      <p:sp>
        <p:nvSpPr>
          <p:cNvPr id="23" name="TextBox 506"/>
          <p:cNvSpPr txBox="1"/>
          <p:nvPr/>
        </p:nvSpPr>
        <p:spPr>
          <a:xfrm>
            <a:off x="1674373" y="3442109"/>
            <a:ext cx="9406003" cy="115339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3</a:t>
            </a:r>
            <a:r>
              <a:rPr lang="zh-CN" altLang="en-US" sz="2800" dirty="0"/>
              <a:t>、</a:t>
            </a:r>
            <a:r>
              <a:rPr lang="zh-CN" altLang="zh-CN" sz="2800" dirty="0"/>
              <a:t>《政府采购货物和服务招标投标管理办法》</a:t>
            </a:r>
            <a:endParaRPr lang="en-US" altLang="zh-CN" sz="2800" dirty="0"/>
          </a:p>
          <a:p>
            <a:r>
              <a:rPr lang="en-US" altLang="zh-CN" sz="2800" dirty="0"/>
              <a:t>                                                     </a:t>
            </a:r>
            <a:r>
              <a:rPr lang="zh-CN" altLang="en-US" sz="2800" dirty="0"/>
              <a:t>（财政部第</a:t>
            </a:r>
            <a:r>
              <a:rPr lang="en-US" altLang="zh-CN" sz="2800" dirty="0"/>
              <a:t>87</a:t>
            </a:r>
            <a:r>
              <a:rPr lang="zh-CN" altLang="en-US" sz="2800" dirty="0"/>
              <a:t>号令）</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1674373" y="4595502"/>
            <a:ext cx="9083274" cy="115339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4</a:t>
            </a:r>
            <a:r>
              <a:rPr lang="zh-CN" altLang="en-US" sz="2800" dirty="0"/>
              <a:t>、</a:t>
            </a:r>
            <a:r>
              <a:rPr lang="zh-CN" altLang="zh-CN" sz="2800" dirty="0"/>
              <a:t>《政府采购</a:t>
            </a:r>
            <a:r>
              <a:rPr lang="zh-CN" altLang="en-US" sz="2800" dirty="0"/>
              <a:t>非招标采购方式</a:t>
            </a:r>
            <a:r>
              <a:rPr lang="zh-CN" altLang="zh-CN" sz="2800" dirty="0"/>
              <a:t>管理办法》</a:t>
            </a:r>
            <a:endParaRPr lang="en-US" altLang="zh-CN" sz="2800" dirty="0"/>
          </a:p>
          <a:p>
            <a:r>
              <a:rPr lang="en-US" altLang="zh-CN" sz="2800" dirty="0"/>
              <a:t>                                                      </a:t>
            </a:r>
            <a:r>
              <a:rPr lang="zh-CN" altLang="en-US" sz="2800" dirty="0"/>
              <a:t>（财政部第</a:t>
            </a:r>
            <a:r>
              <a:rPr lang="en-US" altLang="zh-CN" sz="2800" dirty="0"/>
              <a:t>74</a:t>
            </a:r>
            <a:r>
              <a:rPr lang="zh-CN" altLang="en-US" sz="2800" dirty="0"/>
              <a:t>号令）</a:t>
            </a:r>
            <a:endParaRPr lang="zh-CN" altLang="en-US" sz="2800" b="1" dirty="0">
              <a:solidFill>
                <a:schemeClr val="tx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650818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sp>
        <p:nvSpPr>
          <p:cNvPr id="21" name="TextBox 504"/>
          <p:cNvSpPr txBox="1"/>
          <p:nvPr/>
        </p:nvSpPr>
        <p:spPr>
          <a:xfrm>
            <a:off x="1674373" y="1833331"/>
            <a:ext cx="3298843"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1</a:t>
            </a:r>
            <a:r>
              <a:rPr lang="zh-CN" altLang="en-US" sz="2800" dirty="0"/>
              <a:t>、什么是政府采购</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1467721" y="2549052"/>
            <a:ext cx="8964723" cy="259686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en-US" altLang="zh-CN" sz="2800" dirty="0"/>
              <a:t>       </a:t>
            </a:r>
            <a:r>
              <a:rPr lang="zh-CN" altLang="zh-CN" sz="2800" dirty="0"/>
              <a:t>使用</a:t>
            </a:r>
            <a:r>
              <a:rPr lang="zh-CN" altLang="zh-CN" sz="2800" dirty="0">
                <a:solidFill>
                  <a:srgbClr val="FF0000"/>
                </a:solidFill>
              </a:rPr>
              <a:t>财政性资金</a:t>
            </a:r>
            <a:r>
              <a:rPr lang="zh-CN" altLang="zh-CN" sz="2800" dirty="0"/>
              <a:t>组织实施的货物、服务和工程采购行为。财政性资金是指纳入学校财政综合预算管理的预算资金、借贷资金以及属于学校所有或由学校管理的其他资金。</a:t>
            </a:r>
            <a:endParaRPr lang="zh-CN" altLang="en-US" sz="2800" b="1" dirty="0">
              <a:solidFill>
                <a:schemeClr val="tx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342530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sp>
        <p:nvSpPr>
          <p:cNvPr id="21" name="TextBox 504"/>
          <p:cNvSpPr txBox="1"/>
          <p:nvPr/>
        </p:nvSpPr>
        <p:spPr>
          <a:xfrm>
            <a:off x="1674373" y="1673478"/>
            <a:ext cx="2692675"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2</a:t>
            </a:r>
            <a:r>
              <a:rPr lang="zh-CN" altLang="en-US" sz="2800" dirty="0"/>
              <a:t>、采购类型</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1180086" y="2266717"/>
            <a:ext cx="9831828" cy="3566746"/>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200" dirty="0"/>
              <a:t>  </a:t>
            </a:r>
            <a:r>
              <a:rPr lang="zh-CN" altLang="zh-CN" sz="2200" dirty="0"/>
              <a:t>采购</a:t>
            </a:r>
            <a:r>
              <a:rPr lang="zh-CN" altLang="en-US" sz="2200" dirty="0"/>
              <a:t>类型</a:t>
            </a:r>
            <a:r>
              <a:rPr lang="zh-CN" altLang="zh-CN" sz="2200" dirty="0"/>
              <a:t>分为</a:t>
            </a:r>
            <a:r>
              <a:rPr lang="zh-CN" altLang="zh-CN" sz="2200" dirty="0">
                <a:solidFill>
                  <a:srgbClr val="FF0000"/>
                </a:solidFill>
              </a:rPr>
              <a:t>货物类、服务类和工程类</a:t>
            </a:r>
            <a:r>
              <a:rPr lang="zh-CN" altLang="zh-CN" sz="2200" dirty="0"/>
              <a:t>。</a:t>
            </a:r>
          </a:p>
          <a:p>
            <a:r>
              <a:rPr lang="zh-CN" altLang="zh-CN" sz="2200" dirty="0"/>
              <a:t>（</a:t>
            </a:r>
            <a:r>
              <a:rPr lang="en-US" altLang="zh-CN" sz="2200" dirty="0"/>
              <a:t>1</a:t>
            </a:r>
            <a:r>
              <a:rPr lang="zh-CN" altLang="zh-CN" sz="2200" dirty="0"/>
              <a:t>）货物类包括仪器、设备、办公用品、家具用具、车辆、软件、图书教材、学生公寓用品、药品、服装等采购活动。</a:t>
            </a:r>
          </a:p>
          <a:p>
            <a:r>
              <a:rPr lang="zh-CN" altLang="zh-CN" sz="2200" dirty="0"/>
              <a:t>（</a:t>
            </a:r>
            <a:r>
              <a:rPr lang="en-US" altLang="zh-CN" sz="2200" dirty="0"/>
              <a:t>2</a:t>
            </a:r>
            <a:r>
              <a:rPr lang="zh-CN" altLang="zh-CN" sz="2200" dirty="0"/>
              <a:t>）服务类包括信息技术服务、租赁服务、维修和保养服务、会议和展览服务、文化体育娱乐服务、商务服务、互联网信息服务、工程咨询管理服务、勘察服务、设计服务、工程监理服务、物业管理服务、教材供应服务等采购活动。</a:t>
            </a:r>
          </a:p>
          <a:p>
            <a:r>
              <a:rPr lang="zh-CN" altLang="zh-CN" sz="2200" dirty="0"/>
              <a:t>（</a:t>
            </a:r>
            <a:r>
              <a:rPr lang="en-US" altLang="zh-CN" sz="2200" dirty="0"/>
              <a:t>3</a:t>
            </a:r>
            <a:r>
              <a:rPr lang="zh-CN" altLang="zh-CN" sz="2200" dirty="0"/>
              <a:t>）工程类包括新建工程、修缮工程、装修工程、建筑物施工、专业施工、建筑安装工程等采购活动。</a:t>
            </a:r>
            <a:endParaRPr lang="zh-CN" altLang="en-US" sz="2200" b="1" dirty="0">
              <a:solidFill>
                <a:schemeClr val="tx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91673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8"/>
          <p:cNvSpPr txBox="1"/>
          <p:nvPr/>
        </p:nvSpPr>
        <p:spPr>
          <a:xfrm>
            <a:off x="753418" y="261902"/>
            <a:ext cx="7879080" cy="461665"/>
          </a:xfrm>
          <a:prstGeom prst="rect">
            <a:avLst/>
          </a:prstGeom>
          <a:noFill/>
        </p:spPr>
        <p:txBody>
          <a:bodyPr wrap="none" rtlCol="0">
            <a:spAutoFit/>
          </a:bodyPr>
          <a:lstStyle/>
          <a:p>
            <a:r>
              <a:rPr lang="zh-CN" altLang="zh-CN" sz="2400" dirty="0">
                <a:solidFill>
                  <a:schemeClr val="bg1"/>
                </a:solidFill>
                <a:latin typeface="黑体" panose="02010609060101010101" pitchFamily="49" charset="-122"/>
                <a:ea typeface="黑体" panose="02010609060101010101" pitchFamily="49" charset="-122"/>
              </a:rPr>
              <a:t>“八个明确”</a:t>
            </a:r>
            <a:r>
              <a:rPr lang="zh-CN" altLang="en-US" sz="2400" dirty="0">
                <a:solidFill>
                  <a:schemeClr val="bg1"/>
                </a:solidFill>
                <a:latin typeface="黑体" panose="02010609060101010101" pitchFamily="49" charset="-122"/>
                <a:ea typeface="黑体" panose="02010609060101010101" pitchFamily="49" charset="-122"/>
              </a:rPr>
              <a:t>：</a:t>
            </a:r>
            <a:r>
              <a:rPr lang="zh-CN" altLang="zh-CN" sz="2400" dirty="0">
                <a:solidFill>
                  <a:schemeClr val="bg1"/>
                </a:solidFill>
                <a:latin typeface="黑体" panose="02010609060101010101" pitchFamily="49" charset="-122"/>
                <a:ea typeface="黑体" panose="02010609060101010101" pitchFamily="49" charset="-122"/>
              </a:rPr>
              <a:t>新时代中国特色社会主义思想的核心内容</a:t>
            </a:r>
            <a:endParaRPr lang="zh-CN" altLang="en-US" sz="2400" dirty="0">
              <a:solidFill>
                <a:schemeClr val="bg1"/>
              </a:solidFill>
              <a:latin typeface="黑体" panose="02010609060101010101" pitchFamily="49" charset="-122"/>
              <a:ea typeface="黑体" panose="02010609060101010101" pitchFamily="49" charset="-122"/>
              <a:cs typeface="+mn-ea"/>
              <a:sym typeface="+mn-lt"/>
            </a:endParaRPr>
          </a:p>
        </p:txBody>
      </p:sp>
      <p:sp>
        <p:nvSpPr>
          <p:cNvPr id="20" name="TextBox 503"/>
          <p:cNvSpPr txBox="1"/>
          <p:nvPr/>
        </p:nvSpPr>
        <p:spPr>
          <a:xfrm>
            <a:off x="1281302" y="940584"/>
            <a:ext cx="4086857" cy="573042"/>
          </a:xfrm>
          <a:prstGeom prst="rect">
            <a:avLst/>
          </a:prstGeom>
          <a:noFill/>
        </p:spPr>
        <p:txBody>
          <a:bodyPr wrap="square" rtlCol="0">
            <a:spAutoFit/>
          </a:bodyPr>
          <a:lstStyle/>
          <a:p>
            <a:pPr>
              <a:lnSpc>
                <a:spcPct val="130000"/>
              </a:lnSpc>
            </a:pPr>
            <a:r>
              <a:rPr lang="zh-CN" altLang="en-US" sz="2800" b="1" dirty="0">
                <a:latin typeface="黑体" panose="02010609060101010101" pitchFamily="49" charset="-122"/>
                <a:ea typeface="黑体" panose="02010609060101010101" pitchFamily="49" charset="-122"/>
              </a:rPr>
              <a:t>（二）基本概念</a:t>
            </a:r>
          </a:p>
        </p:txBody>
      </p:sp>
      <p:sp>
        <p:nvSpPr>
          <p:cNvPr id="21" name="TextBox 504"/>
          <p:cNvSpPr txBox="1"/>
          <p:nvPr/>
        </p:nvSpPr>
        <p:spPr>
          <a:xfrm>
            <a:off x="1382711" y="1773085"/>
            <a:ext cx="3551896" cy="59323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r>
              <a:rPr lang="en-US" altLang="zh-CN" sz="2800" dirty="0"/>
              <a:t>3</a:t>
            </a:r>
            <a:r>
              <a:rPr lang="zh-CN" altLang="en-US" sz="2800" dirty="0"/>
              <a:t>、采购的组织形式</a:t>
            </a:r>
            <a:endParaRPr lang="zh-CN" altLang="en-US" sz="2800" b="1" dirty="0">
              <a:solidFill>
                <a:schemeClr val="tx1"/>
              </a:solidFill>
              <a:latin typeface="黑体" panose="02010609060101010101" pitchFamily="49" charset="-122"/>
              <a:ea typeface="黑体" panose="02010609060101010101" pitchFamily="49" charset="-122"/>
            </a:endParaRPr>
          </a:p>
        </p:txBody>
      </p:sp>
      <p:pic>
        <p:nvPicPr>
          <p:cNvPr id="51" name="Picture 2" descr="C:\Users\寅\Desktop\江苏开放大学未转曲-01.png"/>
          <p:cNvPicPr>
            <a:picLocks noChangeAspect="1" noChangeArrowheads="1"/>
          </p:cNvPicPr>
          <p:nvPr/>
        </p:nvPicPr>
        <p:blipFill>
          <a:blip r:embed="rId2" cstate="print"/>
          <a:srcRect/>
          <a:stretch>
            <a:fillRect/>
          </a:stretch>
        </p:blipFill>
        <p:spPr bwMode="auto">
          <a:xfrm>
            <a:off x="11175181" y="153060"/>
            <a:ext cx="555264" cy="542173"/>
          </a:xfrm>
          <a:prstGeom prst="rect">
            <a:avLst/>
          </a:prstGeom>
          <a:noFill/>
        </p:spPr>
      </p:pic>
      <p:sp>
        <p:nvSpPr>
          <p:cNvPr id="35" name="TextBox 506">
            <a:extLst>
              <a:ext uri="{FF2B5EF4-FFF2-40B4-BE49-F238E27FC236}">
                <a16:creationId xmlns:a16="http://schemas.microsoft.com/office/drawing/2014/main" xmlns="" id="{209A511E-4568-4BA6-9685-504B1FF06300}"/>
              </a:ext>
            </a:extLst>
          </p:cNvPr>
          <p:cNvSpPr txBox="1"/>
          <p:nvPr/>
        </p:nvSpPr>
        <p:spPr>
          <a:xfrm>
            <a:off x="936020" y="2509247"/>
            <a:ext cx="10580690" cy="657872"/>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zh-CN" sz="2800" dirty="0">
                <a:solidFill>
                  <a:srgbClr val="FF0000"/>
                </a:solidFill>
              </a:rPr>
              <a:t>政府集中采购</a:t>
            </a:r>
            <a:r>
              <a:rPr lang="zh-CN" altLang="en-US" sz="2800" dirty="0"/>
              <a:t>，</a:t>
            </a:r>
            <a:r>
              <a:rPr lang="zh-CN" altLang="zh-CN" sz="2800" dirty="0"/>
              <a:t>是指由政府集中采购机构代理组织实施的采购行为。</a:t>
            </a:r>
            <a:endParaRPr lang="zh-CN" altLang="en-US" sz="2800" b="1" dirty="0">
              <a:solidFill>
                <a:schemeClr val="tx1"/>
              </a:solidFill>
              <a:latin typeface="黑体" panose="02010609060101010101" pitchFamily="49" charset="-122"/>
              <a:ea typeface="黑体" panose="02010609060101010101" pitchFamily="49" charset="-122"/>
            </a:endParaRPr>
          </a:p>
        </p:txBody>
      </p:sp>
      <p:sp>
        <p:nvSpPr>
          <p:cNvPr id="7" name="TextBox 506">
            <a:extLst>
              <a:ext uri="{FF2B5EF4-FFF2-40B4-BE49-F238E27FC236}">
                <a16:creationId xmlns:a16="http://schemas.microsoft.com/office/drawing/2014/main" xmlns="" id="{5ED5CB95-CD91-4FAC-82D9-DFD652ACC36C}"/>
              </a:ext>
            </a:extLst>
          </p:cNvPr>
          <p:cNvSpPr txBox="1"/>
          <p:nvPr/>
        </p:nvSpPr>
        <p:spPr>
          <a:xfrm>
            <a:off x="936020" y="3278504"/>
            <a:ext cx="9671602" cy="657872"/>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zh-CN" sz="2800" dirty="0">
                <a:solidFill>
                  <a:srgbClr val="FF0000"/>
                </a:solidFill>
              </a:rPr>
              <a:t>学校集中采购</a:t>
            </a:r>
            <a:r>
              <a:rPr lang="zh-CN" altLang="en-US" sz="2800" dirty="0"/>
              <a:t>，</a:t>
            </a:r>
            <a:r>
              <a:rPr lang="zh-CN" altLang="zh-CN" sz="2800" dirty="0"/>
              <a:t>是指由学校组织实施的采购行为。</a:t>
            </a:r>
            <a:endParaRPr lang="zh-CN" altLang="en-US" sz="2800" b="1" dirty="0">
              <a:solidFill>
                <a:schemeClr val="tx1"/>
              </a:solidFill>
              <a:latin typeface="黑体" panose="02010609060101010101" pitchFamily="49" charset="-122"/>
              <a:ea typeface="黑体" panose="02010609060101010101" pitchFamily="49" charset="-122"/>
            </a:endParaRPr>
          </a:p>
        </p:txBody>
      </p:sp>
      <p:sp>
        <p:nvSpPr>
          <p:cNvPr id="8" name="TextBox 506">
            <a:extLst>
              <a:ext uri="{FF2B5EF4-FFF2-40B4-BE49-F238E27FC236}">
                <a16:creationId xmlns:a16="http://schemas.microsoft.com/office/drawing/2014/main" xmlns="" id="{4BBCF991-4814-465A-BC5C-1A2A8EB55C15}"/>
              </a:ext>
            </a:extLst>
          </p:cNvPr>
          <p:cNvSpPr txBox="1"/>
          <p:nvPr/>
        </p:nvSpPr>
        <p:spPr>
          <a:xfrm>
            <a:off x="936020" y="4050546"/>
            <a:ext cx="10919649" cy="657872"/>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charset="-122"/>
                <a:ea typeface="微软雅黑" panose="020B0503020204020204" charset="-122"/>
              </a:defRPr>
            </a:lvl1pPr>
          </a:lstStyle>
          <a:p>
            <a:pPr>
              <a:lnSpc>
                <a:spcPct val="150000"/>
              </a:lnSpc>
            </a:pPr>
            <a:r>
              <a:rPr lang="zh-CN" altLang="zh-CN" sz="2800" dirty="0">
                <a:solidFill>
                  <a:srgbClr val="FF0000"/>
                </a:solidFill>
              </a:rPr>
              <a:t>部门自行采购</a:t>
            </a:r>
            <a:r>
              <a:rPr lang="zh-CN" altLang="en-US" sz="2800" dirty="0"/>
              <a:t>，</a:t>
            </a:r>
            <a:r>
              <a:rPr lang="zh-CN" altLang="zh-CN" sz="2800" dirty="0"/>
              <a:t>是指由各部门按照学校规定自行组织实施的采购行为。</a:t>
            </a:r>
            <a:endParaRPr lang="zh-CN" altLang="en-US" sz="2800" b="1" dirty="0">
              <a:solidFill>
                <a:schemeClr val="tx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55381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1850</TotalTime>
  <Words>2943</Words>
  <Application>Microsoft Office PowerPoint</Application>
  <PresentationFormat>宽屏</PresentationFormat>
  <Paragraphs>216</Paragraphs>
  <Slides>35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35</vt:i4>
      </vt:variant>
    </vt:vector>
  </HeadingPairs>
  <TitlesOfParts>
    <vt:vector size="43" baseType="lpstr">
      <vt:lpstr>黑体</vt:lpstr>
      <vt:lpstr>宋体</vt:lpstr>
      <vt:lpstr>微软雅黑</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江苏开放大学（江苏城市职业学院）(填报)</cp:lastModifiedBy>
  <cp:revision>197</cp:revision>
  <dcterms:created xsi:type="dcterms:W3CDTF">2017-01-19T07:06:00Z</dcterms:created>
  <dcterms:modified xsi:type="dcterms:W3CDTF">2020-06-18T05:58:24Z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